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88" r:id="rId3"/>
    <p:sldId id="333" r:id="rId4"/>
    <p:sldId id="334" r:id="rId5"/>
    <p:sldId id="335" r:id="rId6"/>
    <p:sldId id="337" r:id="rId7"/>
    <p:sldId id="338"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3" r:id="rId51"/>
    <p:sldId id="382" r:id="rId52"/>
    <p:sldId id="384" r:id="rId53"/>
    <p:sldId id="385" r:id="rId54"/>
    <p:sldId id="386" r:id="rId55"/>
    <p:sldId id="387" r:id="rId56"/>
    <p:sldId id="258" r:id="rId57"/>
  </p:sldIdLst>
  <p:sldSz cx="18288000" cy="10287000"/>
  <p:notesSz cx="6858000" cy="9144000"/>
  <p:embeddedFontLst>
    <p:embeddedFont>
      <p:font typeface="Calibri" panose="020F050202020403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68" autoAdjust="0"/>
    <p:restoredTop sz="94622" autoAdjust="0"/>
  </p:normalViewPr>
  <p:slideViewPr>
    <p:cSldViewPr>
      <p:cViewPr varScale="1">
        <p:scale>
          <a:sx n="53" d="100"/>
          <a:sy n="53" d="100"/>
        </p:scale>
        <p:origin x="109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546736"/>
            <a:ext cx="17693843" cy="9293777"/>
            <a:chOff x="0" y="0"/>
            <a:chExt cx="4660107" cy="2447744"/>
          </a:xfrm>
        </p:grpSpPr>
        <p:sp>
          <p:nvSpPr>
            <p:cNvPr id="3" name="Freeform 3"/>
            <p:cNvSpPr/>
            <p:nvPr/>
          </p:nvSpPr>
          <p:spPr>
            <a:xfrm>
              <a:off x="0" y="0"/>
              <a:ext cx="4660107" cy="2447744"/>
            </a:xfrm>
            <a:custGeom>
              <a:avLst/>
              <a:gdLst/>
              <a:ahLst/>
              <a:cxnLst/>
              <a:rect l="l" t="t" r="r" b="b"/>
              <a:pathLst>
                <a:path w="4660107" h="2447744">
                  <a:moveTo>
                    <a:pt x="21002" y="0"/>
                  </a:moveTo>
                  <a:lnTo>
                    <a:pt x="4639105" y="0"/>
                  </a:lnTo>
                  <a:cubicBezTo>
                    <a:pt x="4644675" y="0"/>
                    <a:pt x="4650017" y="2213"/>
                    <a:pt x="4653955" y="6151"/>
                  </a:cubicBezTo>
                  <a:cubicBezTo>
                    <a:pt x="4657894" y="10090"/>
                    <a:pt x="4660107" y="15432"/>
                    <a:pt x="4660107" y="21002"/>
                  </a:cubicBezTo>
                  <a:lnTo>
                    <a:pt x="4660107" y="2426741"/>
                  </a:lnTo>
                  <a:cubicBezTo>
                    <a:pt x="4660107" y="2438341"/>
                    <a:pt x="4650704" y="2447744"/>
                    <a:pt x="4639105" y="2447744"/>
                  </a:cubicBezTo>
                  <a:lnTo>
                    <a:pt x="21002" y="2447744"/>
                  </a:lnTo>
                  <a:cubicBezTo>
                    <a:pt x="9403" y="2447744"/>
                    <a:pt x="0" y="2438341"/>
                    <a:pt x="0" y="2426741"/>
                  </a:cubicBezTo>
                  <a:lnTo>
                    <a:pt x="0" y="21002"/>
                  </a:lnTo>
                  <a:cubicBezTo>
                    <a:pt x="0" y="9403"/>
                    <a:pt x="9403" y="0"/>
                    <a:pt x="21002" y="0"/>
                  </a:cubicBezTo>
                  <a:close/>
                </a:path>
              </a:pathLst>
            </a:custGeom>
            <a:solidFill>
              <a:srgbClr val="8CA9A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vi-VN" sz="4000" b="1" dirty="0">
                <a:solidFill>
                  <a:schemeClr val="bg1"/>
                </a:solidFill>
              </a:rPr>
              <a:t>3. Nhiệm vụ, quyền hạn của HĐND trong lĩnh vực tư pháp</a:t>
            </a:r>
            <a:endParaRPr lang="en-US" sz="4000" dirty="0">
              <a:solidFill>
                <a:schemeClr val="bg1"/>
              </a:solidFill>
            </a:endParaRPr>
          </a:p>
          <a:p>
            <a:pPr marL="0" indent="0">
              <a:buNone/>
            </a:pPr>
            <a:r>
              <a:rPr lang="en-US" sz="4000" dirty="0" err="1">
                <a:solidFill>
                  <a:schemeClr val="bg1"/>
                </a:solidFill>
              </a:rPr>
              <a:t>Căn</a:t>
            </a:r>
            <a:r>
              <a:rPr lang="en-US" sz="4000" dirty="0">
                <a:solidFill>
                  <a:schemeClr val="bg1"/>
                </a:solidFill>
              </a:rPr>
              <a:t> </a:t>
            </a:r>
            <a:r>
              <a:rPr lang="en-US" sz="4000" dirty="0" err="1">
                <a:solidFill>
                  <a:schemeClr val="bg1"/>
                </a:solidFill>
              </a:rPr>
              <a:t>cứ</a:t>
            </a:r>
            <a:r>
              <a:rPr lang="en-US" sz="4000" dirty="0">
                <a:solidFill>
                  <a:schemeClr val="bg1"/>
                </a:solidFill>
              </a:rPr>
              <a:t> </a:t>
            </a:r>
            <a:r>
              <a:rPr lang="en-US" sz="4000" dirty="0" err="1">
                <a:solidFill>
                  <a:schemeClr val="bg1"/>
                </a:solidFill>
              </a:rPr>
              <a:t>vào</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vi-VN" sz="4000" dirty="0">
                <a:solidFill>
                  <a:schemeClr val="bg1"/>
                </a:solidFill>
              </a:rPr>
              <a:t>điều</a:t>
            </a:r>
            <a:r>
              <a:rPr lang="en-US" sz="4000" dirty="0">
                <a:solidFill>
                  <a:schemeClr val="bg1"/>
                </a:solidFill>
              </a:rPr>
              <a:t>:</a:t>
            </a:r>
            <a:r>
              <a:rPr lang="vi-VN" sz="4000" dirty="0">
                <a:solidFill>
                  <a:schemeClr val="bg1"/>
                </a:solidFill>
              </a:rPr>
              <a:t> 19, 26, 33</a:t>
            </a:r>
            <a:r>
              <a:rPr lang="en-US" sz="4000" dirty="0">
                <a:solidFill>
                  <a:schemeClr val="bg1"/>
                </a:solidFill>
              </a:rPr>
              <a:t>, 40, 47, 54, 61, 68 </a:t>
            </a:r>
            <a:r>
              <a:rPr lang="vi-VN" sz="4000" dirty="0">
                <a:solidFill>
                  <a:schemeClr val="bg1"/>
                </a:solidFill>
              </a:rPr>
              <a:t>Luật tổ chức chính quyền địa phương</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vi-VN" sz="4000" dirty="0">
                <a:solidFill>
                  <a:schemeClr val="bg1"/>
                </a:solidFill>
              </a:rPr>
              <a:t>nhiệm vụ, quyền hạn của HĐND trong lĩnh vực tư pháp như sau:</a:t>
            </a:r>
            <a:endParaRPr lang="en-US" sz="4000" dirty="0">
              <a:solidFill>
                <a:schemeClr val="bg1"/>
              </a:solidFill>
            </a:endParaRPr>
          </a:p>
          <a:p>
            <a:pPr marL="0" indent="0">
              <a:buNone/>
            </a:pPr>
            <a:r>
              <a:rPr lang="en-US" sz="4000" i="1" dirty="0">
                <a:solidFill>
                  <a:schemeClr val="bg1"/>
                </a:solidFill>
              </a:rPr>
              <a:t>3.1. </a:t>
            </a:r>
            <a:r>
              <a:rPr lang="en-US" sz="4000" i="1" dirty="0" err="1">
                <a:solidFill>
                  <a:schemeClr val="bg1"/>
                </a:solidFill>
              </a:rPr>
              <a:t>Những</a:t>
            </a:r>
            <a:r>
              <a:rPr lang="en-US" sz="4000" i="1" dirty="0">
                <a:solidFill>
                  <a:schemeClr val="bg1"/>
                </a:solidFill>
              </a:rPr>
              <a:t> </a:t>
            </a:r>
            <a:r>
              <a:rPr lang="en-US" sz="4000" i="1" dirty="0" err="1">
                <a:solidFill>
                  <a:schemeClr val="bg1"/>
                </a:solidFill>
              </a:rPr>
              <a:t>vấn</a:t>
            </a:r>
            <a:r>
              <a:rPr lang="en-US" sz="4000" i="1" dirty="0">
                <a:solidFill>
                  <a:schemeClr val="bg1"/>
                </a:solidFill>
              </a:rPr>
              <a:t> </a:t>
            </a:r>
            <a:r>
              <a:rPr lang="en-US" sz="4000" i="1" dirty="0" err="1">
                <a:solidFill>
                  <a:schemeClr val="bg1"/>
                </a:solidFill>
              </a:rPr>
              <a:t>đề</a:t>
            </a:r>
            <a:r>
              <a:rPr lang="en-US" sz="4000" i="1" dirty="0">
                <a:solidFill>
                  <a:schemeClr val="bg1"/>
                </a:solidFill>
              </a:rPr>
              <a:t> HĐND </a:t>
            </a:r>
            <a:r>
              <a:rPr lang="en-US" sz="4000" i="1" dirty="0" err="1">
                <a:solidFill>
                  <a:schemeClr val="bg1"/>
                </a:solidFill>
              </a:rPr>
              <a:t>quyết</a:t>
            </a:r>
            <a:r>
              <a:rPr lang="en-US" sz="4000" i="1" dirty="0">
                <a:solidFill>
                  <a:schemeClr val="bg1"/>
                </a:solidFill>
              </a:rPr>
              <a:t> </a:t>
            </a:r>
            <a:r>
              <a:rPr lang="en-US" sz="4000" i="1" dirty="0" err="1">
                <a:solidFill>
                  <a:schemeClr val="bg1"/>
                </a:solidFill>
              </a:rPr>
              <a:t>định</a:t>
            </a:r>
            <a:r>
              <a:rPr lang="en-US" sz="4000" i="1" dirty="0">
                <a:solidFill>
                  <a:schemeClr val="bg1"/>
                </a:solidFill>
              </a:rPr>
              <a:t>:</a:t>
            </a:r>
            <a:endParaRPr lang="en-US" sz="4000" dirty="0">
              <a:solidFill>
                <a:schemeClr val="bg1"/>
              </a:solidFill>
            </a:endParaRPr>
          </a:p>
          <a:p>
            <a:pPr marL="0" indent="0">
              <a:buNone/>
            </a:pPr>
            <a:r>
              <a:rPr lang="vi-VN" sz="4000" dirty="0">
                <a:solidFill>
                  <a:schemeClr val="bg1"/>
                </a:solidFill>
              </a:rPr>
              <a:t>- </a:t>
            </a:r>
            <a:r>
              <a:rPr lang="en-US" sz="4000" dirty="0">
                <a:solidFill>
                  <a:schemeClr val="bg1"/>
                </a:solidFill>
              </a:rPr>
              <a:t>B</a:t>
            </a:r>
            <a:r>
              <a:rPr lang="vi-VN" sz="4000" dirty="0">
                <a:solidFill>
                  <a:schemeClr val="bg1"/>
                </a:solidFill>
              </a:rPr>
              <a:t>an hành nghị quyết, quyết định về những vấn đề như: quyết định biện pháp bảo đảm trật tự, an toàn xã hội, đấu tranh, phòng, chống tội phạm và các hành vi vi phạm pháp luật khác, phòng, chống quan liêu, tham nhũng; biện pháp bảo vệ tài sản của cơ quan, tổ chức, bảo hộ tính mạng, tự do, danh dự, nhân phẩm, tài sản, các quyền và lợi ích hợp pháp khác của công dân; </a:t>
            </a:r>
            <a:endParaRPr lang="en-US" sz="4000" dirty="0">
              <a:solidFill>
                <a:schemeClr val="bg1"/>
              </a:solidFill>
            </a:endParaRPr>
          </a:p>
        </p:txBody>
      </p:sp>
    </p:spTree>
    <p:extLst>
      <p:ext uri="{BB962C8B-B14F-4D97-AF65-F5344CB8AC3E}">
        <p14:creationId xmlns:p14="http://schemas.microsoft.com/office/powerpoint/2010/main" val="425899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vi-VN" sz="4000" b="1" dirty="0">
                <a:solidFill>
                  <a:schemeClr val="bg1"/>
                </a:solidFill>
                <a:latin typeface="Arial (Body)"/>
              </a:rPr>
              <a:t>3. Nhiệm vụ, quyền hạn của HĐND trong lĩnh vực tư pháp</a:t>
            </a:r>
            <a:endParaRPr lang="en-US" sz="4000" dirty="0">
              <a:solidFill>
                <a:schemeClr val="bg1"/>
              </a:solidFill>
              <a:latin typeface="Arial (Body)"/>
            </a:endParaRPr>
          </a:p>
          <a:p>
            <a:pPr marL="0" indent="0">
              <a:buNone/>
            </a:pPr>
            <a:r>
              <a:rPr lang="en-US" sz="4000" i="1" dirty="0">
                <a:solidFill>
                  <a:schemeClr val="bg1"/>
                </a:solidFill>
                <a:latin typeface="Arial (Body)"/>
              </a:rPr>
              <a:t>3.1. </a:t>
            </a:r>
            <a:r>
              <a:rPr lang="en-US" sz="4000" i="1" dirty="0" err="1">
                <a:solidFill>
                  <a:schemeClr val="bg1"/>
                </a:solidFill>
                <a:latin typeface="Arial (Body)"/>
              </a:rPr>
              <a:t>Những</a:t>
            </a:r>
            <a:r>
              <a:rPr lang="en-US" sz="4000" i="1" dirty="0">
                <a:solidFill>
                  <a:schemeClr val="bg1"/>
                </a:solidFill>
                <a:latin typeface="Arial (Body)"/>
              </a:rPr>
              <a:t> </a:t>
            </a:r>
            <a:r>
              <a:rPr lang="en-US" sz="4000" i="1" dirty="0" err="1">
                <a:solidFill>
                  <a:schemeClr val="bg1"/>
                </a:solidFill>
                <a:latin typeface="Arial (Body)"/>
              </a:rPr>
              <a:t>vấn</a:t>
            </a:r>
            <a:r>
              <a:rPr lang="en-US" sz="4000" i="1" dirty="0">
                <a:solidFill>
                  <a:schemeClr val="bg1"/>
                </a:solidFill>
                <a:latin typeface="Arial (Body)"/>
              </a:rPr>
              <a:t> </a:t>
            </a:r>
            <a:r>
              <a:rPr lang="en-US" sz="4000" i="1" dirty="0" err="1">
                <a:solidFill>
                  <a:schemeClr val="bg1"/>
                </a:solidFill>
                <a:latin typeface="Arial (Body)"/>
              </a:rPr>
              <a:t>đề</a:t>
            </a:r>
            <a:r>
              <a:rPr lang="en-US" sz="4000" i="1" dirty="0">
                <a:solidFill>
                  <a:schemeClr val="bg1"/>
                </a:solidFill>
                <a:latin typeface="Arial (Body)"/>
              </a:rPr>
              <a:t> HĐND </a:t>
            </a:r>
            <a:r>
              <a:rPr lang="en-US" sz="4000" i="1" dirty="0" err="1">
                <a:solidFill>
                  <a:schemeClr val="bg1"/>
                </a:solidFill>
                <a:latin typeface="Arial (Body)"/>
              </a:rPr>
              <a:t>quyết</a:t>
            </a:r>
            <a:r>
              <a:rPr lang="en-US" sz="4000" i="1" dirty="0">
                <a:solidFill>
                  <a:schemeClr val="bg1"/>
                </a:solidFill>
                <a:latin typeface="Arial (Body)"/>
              </a:rPr>
              <a:t> </a:t>
            </a:r>
            <a:r>
              <a:rPr lang="en-US" sz="4000" i="1" dirty="0" err="1">
                <a:solidFill>
                  <a:schemeClr val="bg1"/>
                </a:solidFill>
                <a:latin typeface="Arial (Body)"/>
              </a:rPr>
              <a:t>định</a:t>
            </a:r>
            <a:r>
              <a:rPr lang="en-US" sz="4000" i="1" dirty="0">
                <a:solidFill>
                  <a:schemeClr val="bg1"/>
                </a:solidFill>
                <a:latin typeface="Arial (Body)"/>
              </a:rPr>
              <a:t>:</a:t>
            </a:r>
            <a:endParaRPr lang="en-US" sz="4000" dirty="0">
              <a:solidFill>
                <a:schemeClr val="bg1"/>
              </a:solidFill>
              <a:latin typeface="Arial (Body)"/>
            </a:endParaRPr>
          </a:p>
          <a:p>
            <a:pPr marL="0" indent="0">
              <a:buNone/>
            </a:pPr>
            <a:r>
              <a:rPr lang="vi-VN" sz="3600" dirty="0">
                <a:solidFill>
                  <a:schemeClr val="bg1"/>
                </a:solidFill>
                <a:latin typeface="Arial (Body)"/>
              </a:rPr>
              <a:t>- </a:t>
            </a:r>
            <a:r>
              <a:rPr lang="en-US" sz="3600" dirty="0">
                <a:solidFill>
                  <a:schemeClr val="bg1"/>
                </a:solidFill>
                <a:latin typeface="Arial (Body)"/>
              </a:rPr>
              <a:t>Q</a:t>
            </a:r>
            <a:r>
              <a:rPr lang="vi-VN" sz="3600" dirty="0">
                <a:solidFill>
                  <a:schemeClr val="bg1"/>
                </a:solidFill>
                <a:latin typeface="Arial (Body)"/>
              </a:rPr>
              <a:t>uyết định chủ trương, biện pháp nhằm phát huy tiềm năng xây dựng nền quốc phòng toàn dân và an ninh nhân dân, xây dựng khu vực phòng thủ đáp ứng yêu cầu thời bình và thời chiến; chủ trương, biện pháp xây dựng lực lượng dân quân tự vệ, dự bị động viên, công an xã ở địa phương; chủ trương, biện pháp kết hợp kinh tế với quốc phòng, an ninh, chuyển hoạt động kinh tế - xã hội của địa phương từ thời bình sang thời chiến; </a:t>
            </a:r>
            <a:r>
              <a:rPr lang="en-US" sz="3600" dirty="0" err="1">
                <a:solidFill>
                  <a:schemeClr val="bg1"/>
                </a:solidFill>
                <a:latin typeface="Arial (Body)"/>
              </a:rPr>
              <a:t>chủ</a:t>
            </a:r>
            <a:r>
              <a:rPr lang="en-US" sz="3600" dirty="0">
                <a:solidFill>
                  <a:schemeClr val="bg1"/>
                </a:solidFill>
                <a:latin typeface="Arial (Body)"/>
              </a:rPr>
              <a:t> </a:t>
            </a:r>
            <a:r>
              <a:rPr lang="en-US" sz="3600" dirty="0" err="1">
                <a:solidFill>
                  <a:schemeClr val="bg1"/>
                </a:solidFill>
                <a:latin typeface="Arial (Body)"/>
              </a:rPr>
              <a:t>trương</a:t>
            </a:r>
            <a:r>
              <a:rPr lang="en-US" sz="3600" dirty="0">
                <a:solidFill>
                  <a:schemeClr val="bg1"/>
                </a:solidFill>
                <a:latin typeface="Arial (Body)"/>
              </a:rPr>
              <a:t>, </a:t>
            </a:r>
            <a:r>
              <a:rPr lang="vi-VN" sz="3600" dirty="0">
                <a:solidFill>
                  <a:schemeClr val="bg1"/>
                </a:solidFill>
                <a:latin typeface="Arial (Body)"/>
              </a:rPr>
              <a:t>biện pháp bảo đảm trật tự công cộng, trật tự an toàn giao thông trên địa bàn;</a:t>
            </a:r>
            <a:endParaRPr lang="en-US" sz="3600" dirty="0">
              <a:solidFill>
                <a:schemeClr val="bg1"/>
              </a:solidFill>
              <a:latin typeface="Arial (Body)"/>
            </a:endParaRPr>
          </a:p>
          <a:p>
            <a:pPr marL="0" indent="0">
              <a:buNone/>
            </a:pPr>
            <a:r>
              <a:rPr lang="en-US" sz="3600" dirty="0">
                <a:solidFill>
                  <a:schemeClr val="bg1"/>
                </a:solidFill>
                <a:latin typeface="Arial (Body)"/>
              </a:rPr>
              <a:t>-</a:t>
            </a:r>
            <a:r>
              <a:rPr lang="vi-VN" sz="3600" dirty="0">
                <a:solidFill>
                  <a:schemeClr val="bg1"/>
                </a:solidFill>
                <a:latin typeface="Arial (Body)"/>
              </a:rPr>
              <a:t> Bầu, miễn nhiệm, bãi nhiệm Hội thẩm Tòa án nhân dân.</a:t>
            </a:r>
            <a:endParaRPr lang="en-US" sz="3600" dirty="0">
              <a:solidFill>
                <a:schemeClr val="bg1"/>
              </a:solidFill>
              <a:latin typeface="Arial (Body)"/>
            </a:endParaRPr>
          </a:p>
        </p:txBody>
      </p:sp>
    </p:spTree>
    <p:extLst>
      <p:ext uri="{BB962C8B-B14F-4D97-AF65-F5344CB8AC3E}">
        <p14:creationId xmlns:p14="http://schemas.microsoft.com/office/powerpoint/2010/main" val="265398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vi-VN" sz="4000" b="1" dirty="0">
                <a:solidFill>
                  <a:schemeClr val="bg1"/>
                </a:solidFill>
                <a:latin typeface="Arial (Body)"/>
              </a:rPr>
              <a:t>3. Nhiệm vụ, quyền hạn của HĐND trong lĩnh vực tư pháp</a:t>
            </a:r>
            <a:endParaRPr lang="en-US" sz="4000" dirty="0">
              <a:solidFill>
                <a:schemeClr val="bg1"/>
              </a:solidFill>
              <a:latin typeface="Arial (Body)"/>
            </a:endParaRPr>
          </a:p>
          <a:p>
            <a:pPr marL="0" indent="0">
              <a:buNone/>
            </a:pPr>
            <a:r>
              <a:rPr lang="en-US" sz="4000" i="1" dirty="0">
                <a:solidFill>
                  <a:schemeClr val="bg1"/>
                </a:solidFill>
                <a:latin typeface="Arial (Body)"/>
              </a:rPr>
              <a:t>3.2. </a:t>
            </a:r>
            <a:r>
              <a:rPr lang="en-US" sz="4000" i="1" dirty="0" err="1">
                <a:solidFill>
                  <a:schemeClr val="bg1"/>
                </a:solidFill>
                <a:latin typeface="Arial (Body)"/>
              </a:rPr>
              <a:t>Những</a:t>
            </a:r>
            <a:r>
              <a:rPr lang="en-US" sz="4000" i="1" dirty="0">
                <a:solidFill>
                  <a:schemeClr val="bg1"/>
                </a:solidFill>
                <a:latin typeface="Arial (Body)"/>
              </a:rPr>
              <a:t> </a:t>
            </a:r>
            <a:r>
              <a:rPr lang="en-US" sz="4000" i="1" dirty="0" err="1">
                <a:solidFill>
                  <a:schemeClr val="bg1"/>
                </a:solidFill>
                <a:latin typeface="Arial (Body)"/>
              </a:rPr>
              <a:t>vấn</a:t>
            </a:r>
            <a:r>
              <a:rPr lang="en-US" sz="4000" i="1" dirty="0">
                <a:solidFill>
                  <a:schemeClr val="bg1"/>
                </a:solidFill>
                <a:latin typeface="Arial (Body)"/>
              </a:rPr>
              <a:t> </a:t>
            </a:r>
            <a:r>
              <a:rPr lang="en-US" sz="4000" i="1" dirty="0" err="1">
                <a:solidFill>
                  <a:schemeClr val="bg1"/>
                </a:solidFill>
                <a:latin typeface="Arial (Body)"/>
              </a:rPr>
              <a:t>đề</a:t>
            </a:r>
            <a:r>
              <a:rPr lang="en-US" sz="4000" i="1" dirty="0">
                <a:solidFill>
                  <a:schemeClr val="bg1"/>
                </a:solidFill>
                <a:latin typeface="Arial (Body)"/>
              </a:rPr>
              <a:t> HĐND </a:t>
            </a:r>
            <a:r>
              <a:rPr lang="en-US" sz="4000" i="1" dirty="0" err="1">
                <a:solidFill>
                  <a:schemeClr val="bg1"/>
                </a:solidFill>
                <a:latin typeface="Arial (Body)"/>
              </a:rPr>
              <a:t>giám</a:t>
            </a:r>
            <a:r>
              <a:rPr lang="en-US" sz="4000" i="1" dirty="0">
                <a:solidFill>
                  <a:schemeClr val="bg1"/>
                </a:solidFill>
                <a:latin typeface="Arial (Body)"/>
              </a:rPr>
              <a:t> </a:t>
            </a:r>
            <a:r>
              <a:rPr lang="en-US" sz="4000" i="1" dirty="0" err="1">
                <a:solidFill>
                  <a:schemeClr val="bg1"/>
                </a:solidFill>
                <a:latin typeface="Arial (Body)"/>
              </a:rPr>
              <a:t>sát</a:t>
            </a:r>
            <a:r>
              <a:rPr lang="en-US" sz="4000" i="1" dirty="0">
                <a:solidFill>
                  <a:schemeClr val="bg1"/>
                </a:solidFill>
                <a:latin typeface="Arial (Body)"/>
              </a:rPr>
              <a:t>:</a:t>
            </a:r>
            <a:endParaRPr lang="en-US" sz="4000" dirty="0">
              <a:solidFill>
                <a:schemeClr val="bg1"/>
              </a:solidFill>
              <a:latin typeface="Arial (Body)"/>
            </a:endParaRPr>
          </a:p>
          <a:p>
            <a:pPr marL="0" indent="0">
              <a:buNone/>
            </a:pPr>
            <a:r>
              <a:rPr lang="vi-VN" sz="4000" dirty="0">
                <a:solidFill>
                  <a:schemeClr val="bg1"/>
                </a:solidFill>
                <a:latin typeface="Arial (Body)"/>
              </a:rPr>
              <a:t>- </a:t>
            </a:r>
            <a:r>
              <a:rPr lang="en-US" sz="4000" dirty="0">
                <a:solidFill>
                  <a:schemeClr val="bg1"/>
                </a:solidFill>
                <a:latin typeface="Arial (Body)"/>
              </a:rPr>
              <a:t>G</a:t>
            </a:r>
            <a:r>
              <a:rPr lang="vi-VN" sz="4000" dirty="0">
                <a:solidFill>
                  <a:schemeClr val="bg1"/>
                </a:solidFill>
                <a:latin typeface="Arial (Body)"/>
              </a:rPr>
              <a:t>iám sát việc tuân theo Hiến pháp và pháp luật, nghị quyết của HĐND về lĩnh vực tư pháp;</a:t>
            </a:r>
            <a:endParaRPr lang="en-US" sz="4000" dirty="0">
              <a:solidFill>
                <a:schemeClr val="bg1"/>
              </a:solidFill>
              <a:latin typeface="Arial (Body)"/>
            </a:endParaRPr>
          </a:p>
          <a:p>
            <a:pPr marL="0" indent="0">
              <a:buNone/>
            </a:pPr>
            <a:r>
              <a:rPr lang="en-US" sz="4000" dirty="0">
                <a:solidFill>
                  <a:schemeClr val="bg1"/>
                </a:solidFill>
                <a:latin typeface="Arial (Body)"/>
              </a:rPr>
              <a:t>- G</a:t>
            </a:r>
            <a:r>
              <a:rPr lang="vi-VN" sz="4000" dirty="0">
                <a:solidFill>
                  <a:schemeClr val="bg1"/>
                </a:solidFill>
                <a:latin typeface="Arial (Body)"/>
              </a:rPr>
              <a:t>iám sát hoạt động </a:t>
            </a:r>
            <a:r>
              <a:rPr lang="en-US" sz="4000" dirty="0" err="1">
                <a:solidFill>
                  <a:schemeClr val="bg1"/>
                </a:solidFill>
                <a:latin typeface="Arial (Body)"/>
              </a:rPr>
              <a:t>tư</a:t>
            </a:r>
            <a:r>
              <a:rPr lang="en-US" sz="4000" dirty="0">
                <a:solidFill>
                  <a:schemeClr val="bg1"/>
                </a:solidFill>
                <a:latin typeface="Arial (Body)"/>
              </a:rPr>
              <a:t> </a:t>
            </a:r>
            <a:r>
              <a:rPr lang="en-US" sz="4000" dirty="0" err="1">
                <a:solidFill>
                  <a:schemeClr val="bg1"/>
                </a:solidFill>
                <a:latin typeface="Arial (Body)"/>
              </a:rPr>
              <a:t>pháp</a:t>
            </a:r>
            <a:r>
              <a:rPr lang="en-US" sz="4000" dirty="0">
                <a:solidFill>
                  <a:schemeClr val="bg1"/>
                </a:solidFill>
                <a:latin typeface="Arial (Body)"/>
              </a:rPr>
              <a:t>, </a:t>
            </a:r>
            <a:r>
              <a:rPr lang="en-US" sz="4000" dirty="0" err="1">
                <a:solidFill>
                  <a:schemeClr val="bg1"/>
                </a:solidFill>
                <a:latin typeface="Arial (Body)"/>
              </a:rPr>
              <a:t>cụ</a:t>
            </a:r>
            <a:r>
              <a:rPr lang="en-US" sz="4000" dirty="0">
                <a:solidFill>
                  <a:schemeClr val="bg1"/>
                </a:solidFill>
                <a:latin typeface="Arial (Body)"/>
              </a:rPr>
              <a:t> </a:t>
            </a:r>
            <a:r>
              <a:rPr lang="en-US" sz="4000" dirty="0" err="1">
                <a:solidFill>
                  <a:schemeClr val="bg1"/>
                </a:solidFill>
                <a:latin typeface="Arial (Body)"/>
              </a:rPr>
              <a:t>thể</a:t>
            </a:r>
            <a:r>
              <a:rPr lang="en-US" sz="4000" dirty="0">
                <a:solidFill>
                  <a:schemeClr val="bg1"/>
                </a:solidFill>
                <a:latin typeface="Arial (Body)"/>
              </a:rPr>
              <a:t> </a:t>
            </a:r>
            <a:r>
              <a:rPr lang="en-US" sz="4000" dirty="0" err="1">
                <a:solidFill>
                  <a:schemeClr val="bg1"/>
                </a:solidFill>
                <a:latin typeface="Arial (Body)"/>
              </a:rPr>
              <a:t>là</a:t>
            </a:r>
            <a:r>
              <a:rPr lang="en-US" sz="4000" dirty="0">
                <a:solidFill>
                  <a:schemeClr val="bg1"/>
                </a:solidFill>
                <a:latin typeface="Arial (Body)"/>
              </a:rPr>
              <a:t> </a:t>
            </a:r>
            <a:r>
              <a:rPr lang="en-US" sz="4000" dirty="0" err="1">
                <a:solidFill>
                  <a:schemeClr val="bg1"/>
                </a:solidFill>
                <a:latin typeface="Arial (Body)"/>
              </a:rPr>
              <a:t>hoạt</a:t>
            </a:r>
            <a:r>
              <a:rPr lang="en-US" sz="4000" dirty="0">
                <a:solidFill>
                  <a:schemeClr val="bg1"/>
                </a:solidFill>
                <a:latin typeface="Arial (Body)"/>
              </a:rPr>
              <a:t> </a:t>
            </a:r>
            <a:r>
              <a:rPr lang="en-US" sz="4000" dirty="0" err="1">
                <a:solidFill>
                  <a:schemeClr val="bg1"/>
                </a:solidFill>
                <a:latin typeface="Arial (Body)"/>
              </a:rPr>
              <a:t>động</a:t>
            </a:r>
            <a:r>
              <a:rPr lang="en-US" sz="4000" dirty="0">
                <a:solidFill>
                  <a:schemeClr val="bg1"/>
                </a:solidFill>
                <a:latin typeface="Arial (Body)"/>
              </a:rPr>
              <a:t> </a:t>
            </a:r>
            <a:r>
              <a:rPr lang="vi-VN" sz="4000" dirty="0">
                <a:solidFill>
                  <a:schemeClr val="bg1"/>
                </a:solidFill>
                <a:latin typeface="Arial (Body)"/>
              </a:rPr>
              <a:t>của Cơ quan điều tra, </a:t>
            </a:r>
            <a:r>
              <a:rPr lang="en-US" sz="4000" dirty="0" err="1">
                <a:solidFill>
                  <a:schemeClr val="bg1"/>
                </a:solidFill>
                <a:latin typeface="Arial (Body)"/>
              </a:rPr>
              <a:t>của</a:t>
            </a:r>
            <a:r>
              <a:rPr lang="en-US" sz="4000" dirty="0">
                <a:solidFill>
                  <a:schemeClr val="bg1"/>
                </a:solidFill>
                <a:latin typeface="Arial (Body)"/>
              </a:rPr>
              <a:t> </a:t>
            </a:r>
            <a:r>
              <a:rPr lang="vi-VN" sz="4000" dirty="0">
                <a:solidFill>
                  <a:schemeClr val="bg1"/>
                </a:solidFill>
                <a:latin typeface="Arial (Body)"/>
              </a:rPr>
              <a:t>Tòa án, </a:t>
            </a:r>
            <a:r>
              <a:rPr lang="en-US" sz="4000" dirty="0" err="1">
                <a:solidFill>
                  <a:schemeClr val="bg1"/>
                </a:solidFill>
                <a:latin typeface="Arial (Body)"/>
              </a:rPr>
              <a:t>của</a:t>
            </a:r>
            <a:r>
              <a:rPr lang="en-US" sz="4000" dirty="0">
                <a:solidFill>
                  <a:schemeClr val="bg1"/>
                </a:solidFill>
                <a:latin typeface="Arial (Body)"/>
              </a:rPr>
              <a:t> </a:t>
            </a:r>
            <a:r>
              <a:rPr lang="vi-VN" sz="4000" dirty="0">
                <a:solidFill>
                  <a:schemeClr val="bg1"/>
                </a:solidFill>
                <a:latin typeface="Arial (Body)"/>
              </a:rPr>
              <a:t>Viện kiểm sát và </a:t>
            </a:r>
            <a:r>
              <a:rPr lang="en-US" sz="4000" dirty="0" err="1">
                <a:solidFill>
                  <a:schemeClr val="bg1"/>
                </a:solidFill>
                <a:latin typeface="Arial (Body)"/>
              </a:rPr>
              <a:t>của</a:t>
            </a:r>
            <a:r>
              <a:rPr lang="en-US" sz="4000" dirty="0">
                <a:solidFill>
                  <a:schemeClr val="bg1"/>
                </a:solidFill>
                <a:latin typeface="Arial (Body)"/>
              </a:rPr>
              <a:t> C</a:t>
            </a:r>
            <a:r>
              <a:rPr lang="vi-VN" sz="4000" dirty="0">
                <a:solidFill>
                  <a:schemeClr val="bg1"/>
                </a:solidFill>
                <a:latin typeface="Arial (Body)"/>
              </a:rPr>
              <a:t>ơ quan thi hành án hình sự, </a:t>
            </a:r>
            <a:r>
              <a:rPr lang="en-US" sz="4000" dirty="0">
                <a:solidFill>
                  <a:schemeClr val="bg1"/>
                </a:solidFill>
                <a:latin typeface="Arial (Body)"/>
              </a:rPr>
              <a:t>C</a:t>
            </a:r>
            <a:r>
              <a:rPr lang="vi-VN" sz="4000" dirty="0">
                <a:solidFill>
                  <a:schemeClr val="bg1"/>
                </a:solidFill>
                <a:latin typeface="Arial (Body)"/>
              </a:rPr>
              <a:t>ơ quan thi hành án dân sự, </a:t>
            </a:r>
            <a:r>
              <a:rPr lang="en-US" sz="4000" dirty="0" err="1">
                <a:solidFill>
                  <a:schemeClr val="bg1"/>
                </a:solidFill>
                <a:latin typeface="Arial (Body)"/>
              </a:rPr>
              <a:t>của</a:t>
            </a:r>
            <a:r>
              <a:rPr lang="en-US" sz="4000" dirty="0">
                <a:solidFill>
                  <a:schemeClr val="bg1"/>
                </a:solidFill>
                <a:latin typeface="Arial (Body)"/>
              </a:rPr>
              <a:t> UBND </a:t>
            </a:r>
            <a:r>
              <a:rPr lang="en-US" sz="4000" dirty="0" err="1">
                <a:solidFill>
                  <a:schemeClr val="bg1"/>
                </a:solidFill>
                <a:latin typeface="Arial (Body)"/>
              </a:rPr>
              <a:t>và</a:t>
            </a:r>
            <a:r>
              <a:rPr lang="en-US" sz="4000" dirty="0">
                <a:solidFill>
                  <a:schemeClr val="bg1"/>
                </a:solidFill>
                <a:latin typeface="Arial (Body)"/>
              </a:rPr>
              <a:t> </a:t>
            </a:r>
            <a:r>
              <a:rPr lang="en-US" sz="4000" dirty="0" err="1">
                <a:solidFill>
                  <a:schemeClr val="bg1"/>
                </a:solidFill>
                <a:latin typeface="Arial (Body)"/>
              </a:rPr>
              <a:t>các</a:t>
            </a:r>
            <a:r>
              <a:rPr lang="en-US" sz="4000" dirty="0">
                <a:solidFill>
                  <a:schemeClr val="bg1"/>
                </a:solidFill>
                <a:latin typeface="Arial (Body)"/>
              </a:rPr>
              <a:t> </a:t>
            </a:r>
            <a:r>
              <a:rPr lang="en-US" sz="4000" dirty="0" err="1">
                <a:solidFill>
                  <a:schemeClr val="bg1"/>
                </a:solidFill>
                <a:latin typeface="Arial (Body)"/>
              </a:rPr>
              <a:t>cơ</a:t>
            </a:r>
            <a:r>
              <a:rPr lang="en-US" sz="4000" dirty="0">
                <a:solidFill>
                  <a:schemeClr val="bg1"/>
                </a:solidFill>
                <a:latin typeface="Arial (Body)"/>
              </a:rPr>
              <a:t> </a:t>
            </a:r>
            <a:r>
              <a:rPr lang="en-US" sz="4000" dirty="0" err="1">
                <a:solidFill>
                  <a:schemeClr val="bg1"/>
                </a:solidFill>
                <a:latin typeface="Arial (Body)"/>
              </a:rPr>
              <a:t>quan</a:t>
            </a:r>
            <a:r>
              <a:rPr lang="en-US" sz="4000" dirty="0">
                <a:solidFill>
                  <a:schemeClr val="bg1"/>
                </a:solidFill>
                <a:latin typeface="Arial (Body)"/>
              </a:rPr>
              <a:t>, </a:t>
            </a:r>
            <a:r>
              <a:rPr lang="en-US" sz="4000" dirty="0" err="1">
                <a:solidFill>
                  <a:schemeClr val="bg1"/>
                </a:solidFill>
                <a:latin typeface="Arial (Body)"/>
              </a:rPr>
              <a:t>tổ</a:t>
            </a:r>
            <a:r>
              <a:rPr lang="en-US" sz="4000" dirty="0">
                <a:solidFill>
                  <a:schemeClr val="bg1"/>
                </a:solidFill>
                <a:latin typeface="Arial (Body)"/>
              </a:rPr>
              <a:t> </a:t>
            </a:r>
            <a:r>
              <a:rPr lang="en-US" sz="4000" dirty="0" err="1">
                <a:solidFill>
                  <a:schemeClr val="bg1"/>
                </a:solidFill>
                <a:latin typeface="Arial (Body)"/>
              </a:rPr>
              <a:t>chức</a:t>
            </a:r>
            <a:r>
              <a:rPr lang="en-US" sz="4000" dirty="0">
                <a:solidFill>
                  <a:schemeClr val="bg1"/>
                </a:solidFill>
                <a:latin typeface="Arial (Body)"/>
              </a:rPr>
              <a:t> </a:t>
            </a:r>
            <a:r>
              <a:rPr lang="en-US" sz="4000" dirty="0" err="1">
                <a:solidFill>
                  <a:schemeClr val="bg1"/>
                </a:solidFill>
                <a:latin typeface="Arial (Body)"/>
              </a:rPr>
              <a:t>khác</a:t>
            </a:r>
            <a:r>
              <a:rPr lang="en-US" sz="4000" dirty="0">
                <a:solidFill>
                  <a:schemeClr val="bg1"/>
                </a:solidFill>
                <a:latin typeface="Arial (Body)"/>
              </a:rPr>
              <a:t> </a:t>
            </a:r>
            <a:r>
              <a:rPr lang="vi-VN" sz="4000" dirty="0">
                <a:solidFill>
                  <a:schemeClr val="bg1"/>
                </a:solidFill>
                <a:latin typeface="Arial (Body)"/>
              </a:rPr>
              <a:t>trong việc thi hành các bản án;</a:t>
            </a:r>
            <a:endParaRPr lang="en-US" sz="4000" dirty="0">
              <a:solidFill>
                <a:schemeClr val="bg1"/>
              </a:solidFill>
              <a:latin typeface="Arial (Body)"/>
            </a:endParaRPr>
          </a:p>
          <a:p>
            <a:pPr marL="0" indent="0">
              <a:buNone/>
            </a:pPr>
            <a:r>
              <a:rPr lang="en-US" sz="4000" dirty="0">
                <a:solidFill>
                  <a:schemeClr val="bg1"/>
                </a:solidFill>
                <a:latin typeface="Arial (Body)"/>
              </a:rPr>
              <a:t>- </a:t>
            </a:r>
            <a:r>
              <a:rPr lang="en-US" sz="4000" dirty="0" err="1">
                <a:solidFill>
                  <a:schemeClr val="bg1"/>
                </a:solidFill>
                <a:latin typeface="Arial (Body)"/>
              </a:rPr>
              <a:t>Giám</a:t>
            </a:r>
            <a:r>
              <a:rPr lang="en-US" sz="4000" dirty="0">
                <a:solidFill>
                  <a:schemeClr val="bg1"/>
                </a:solidFill>
                <a:latin typeface="Arial (Body)"/>
              </a:rPr>
              <a:t> </a:t>
            </a:r>
            <a:r>
              <a:rPr lang="en-US" sz="4000" dirty="0" err="1">
                <a:solidFill>
                  <a:schemeClr val="bg1"/>
                </a:solidFill>
                <a:latin typeface="Arial (Body)"/>
              </a:rPr>
              <a:t>sát</a:t>
            </a:r>
            <a:r>
              <a:rPr lang="en-US" sz="4000" dirty="0">
                <a:solidFill>
                  <a:schemeClr val="bg1"/>
                </a:solidFill>
                <a:latin typeface="Arial (Body)"/>
              </a:rPr>
              <a:t> </a:t>
            </a:r>
            <a:r>
              <a:rPr lang="en-US" sz="4000" dirty="0" err="1">
                <a:solidFill>
                  <a:schemeClr val="bg1"/>
                </a:solidFill>
                <a:latin typeface="Arial (Body)"/>
              </a:rPr>
              <a:t>việc</a:t>
            </a:r>
            <a:r>
              <a:rPr lang="en-US" sz="4000" dirty="0">
                <a:solidFill>
                  <a:schemeClr val="bg1"/>
                </a:solidFill>
                <a:latin typeface="Arial (Body)"/>
              </a:rPr>
              <a:t> </a:t>
            </a:r>
            <a:r>
              <a:rPr lang="en-US" sz="4000" dirty="0" err="1">
                <a:solidFill>
                  <a:schemeClr val="bg1"/>
                </a:solidFill>
                <a:latin typeface="Arial (Body)"/>
              </a:rPr>
              <a:t>tuân</a:t>
            </a:r>
            <a:r>
              <a:rPr lang="en-US" sz="4000" dirty="0">
                <a:solidFill>
                  <a:schemeClr val="bg1"/>
                </a:solidFill>
                <a:latin typeface="Arial (Body)"/>
              </a:rPr>
              <a:t> </a:t>
            </a:r>
            <a:r>
              <a:rPr lang="en-US" sz="4000" dirty="0" err="1">
                <a:solidFill>
                  <a:schemeClr val="bg1"/>
                </a:solidFill>
                <a:latin typeface="Arial (Body)"/>
              </a:rPr>
              <a:t>theo</a:t>
            </a:r>
            <a:r>
              <a:rPr lang="en-US" sz="4000" dirty="0">
                <a:solidFill>
                  <a:schemeClr val="bg1"/>
                </a:solidFill>
                <a:latin typeface="Arial (Body)"/>
              </a:rPr>
              <a:t> </a:t>
            </a:r>
            <a:r>
              <a:rPr lang="en-US" sz="4000" dirty="0" err="1">
                <a:solidFill>
                  <a:schemeClr val="bg1"/>
                </a:solidFill>
                <a:latin typeface="Arial (Body)"/>
              </a:rPr>
              <a:t>pháp</a:t>
            </a:r>
            <a:r>
              <a:rPr lang="en-US" sz="4000" dirty="0">
                <a:solidFill>
                  <a:schemeClr val="bg1"/>
                </a:solidFill>
                <a:latin typeface="Arial (Body)"/>
              </a:rPr>
              <a:t> </a:t>
            </a:r>
            <a:r>
              <a:rPr lang="en-US" sz="4000" dirty="0" err="1">
                <a:solidFill>
                  <a:schemeClr val="bg1"/>
                </a:solidFill>
                <a:latin typeface="Arial (Body)"/>
              </a:rPr>
              <a:t>luật</a:t>
            </a:r>
            <a:r>
              <a:rPr lang="en-US" sz="4000" dirty="0">
                <a:solidFill>
                  <a:schemeClr val="bg1"/>
                </a:solidFill>
                <a:latin typeface="Arial (Body)"/>
              </a:rPr>
              <a:t> </a:t>
            </a:r>
            <a:r>
              <a:rPr lang="vi-VN" sz="4000" dirty="0">
                <a:solidFill>
                  <a:schemeClr val="bg1"/>
                </a:solidFill>
                <a:latin typeface="Arial (Body)"/>
              </a:rPr>
              <a:t>trong việc quản lý và thực hiện các công việc về hành chính tư pháp như: hộ tịch, công chứng, giám định, trợ giúp pháp lý, hòa giải ở cơ sở</a:t>
            </a:r>
            <a:r>
              <a:rPr lang="en-US" sz="4000" dirty="0">
                <a:solidFill>
                  <a:schemeClr val="bg1"/>
                </a:solidFill>
                <a:latin typeface="Arial (Body)"/>
              </a:rPr>
              <a:t>, </a:t>
            </a:r>
            <a:r>
              <a:rPr lang="vi-VN" sz="4000" dirty="0">
                <a:solidFill>
                  <a:schemeClr val="bg1"/>
                </a:solidFill>
                <a:latin typeface="Arial (Body)"/>
              </a:rPr>
              <a:t>xử phạt, xử lý vi phạm hành chính của</a:t>
            </a:r>
            <a:r>
              <a:rPr lang="en-US" sz="4000" dirty="0">
                <a:solidFill>
                  <a:schemeClr val="bg1"/>
                </a:solidFill>
                <a:latin typeface="Arial (Body)"/>
              </a:rPr>
              <a:t> UBND </a:t>
            </a:r>
            <a:r>
              <a:rPr lang="en-US" sz="4000" dirty="0" err="1">
                <a:solidFill>
                  <a:schemeClr val="bg1"/>
                </a:solidFill>
                <a:latin typeface="Arial (Body)"/>
              </a:rPr>
              <a:t>và</a:t>
            </a:r>
            <a:r>
              <a:rPr lang="en-US" sz="4000" dirty="0">
                <a:solidFill>
                  <a:schemeClr val="bg1"/>
                </a:solidFill>
                <a:latin typeface="Arial (Body)"/>
              </a:rPr>
              <a:t> </a:t>
            </a:r>
            <a:r>
              <a:rPr lang="en-US" sz="4000" dirty="0" err="1">
                <a:solidFill>
                  <a:schemeClr val="bg1"/>
                </a:solidFill>
                <a:latin typeface="Arial (Body)"/>
              </a:rPr>
              <a:t>các</a:t>
            </a:r>
            <a:r>
              <a:rPr lang="en-US" sz="4000" dirty="0">
                <a:solidFill>
                  <a:schemeClr val="bg1"/>
                </a:solidFill>
                <a:latin typeface="Arial (Body)"/>
              </a:rPr>
              <a:t> </a:t>
            </a:r>
            <a:r>
              <a:rPr lang="en-US" sz="4000" dirty="0" err="1">
                <a:solidFill>
                  <a:schemeClr val="bg1"/>
                </a:solidFill>
                <a:latin typeface="Arial (Body)"/>
              </a:rPr>
              <a:t>cơ</a:t>
            </a:r>
            <a:r>
              <a:rPr lang="en-US" sz="4000" dirty="0">
                <a:solidFill>
                  <a:schemeClr val="bg1"/>
                </a:solidFill>
                <a:latin typeface="Arial (Body)"/>
              </a:rPr>
              <a:t> </a:t>
            </a:r>
            <a:r>
              <a:rPr lang="en-US" sz="4000" dirty="0" err="1">
                <a:solidFill>
                  <a:schemeClr val="bg1"/>
                </a:solidFill>
                <a:latin typeface="Arial (Body)"/>
              </a:rPr>
              <a:t>quan</a:t>
            </a:r>
            <a:r>
              <a:rPr lang="en-US" sz="4000" dirty="0">
                <a:solidFill>
                  <a:schemeClr val="bg1"/>
                </a:solidFill>
                <a:latin typeface="Arial (Body)"/>
              </a:rPr>
              <a:t>, </a:t>
            </a:r>
            <a:r>
              <a:rPr lang="en-US" sz="4000" dirty="0" err="1">
                <a:solidFill>
                  <a:schemeClr val="bg1"/>
                </a:solidFill>
                <a:latin typeface="Arial (Body)"/>
              </a:rPr>
              <a:t>tổ</a:t>
            </a:r>
            <a:r>
              <a:rPr lang="en-US" sz="4000" dirty="0">
                <a:solidFill>
                  <a:schemeClr val="bg1"/>
                </a:solidFill>
                <a:latin typeface="Arial (Body)"/>
              </a:rPr>
              <a:t> </a:t>
            </a:r>
            <a:r>
              <a:rPr lang="en-US" sz="4000" dirty="0" err="1">
                <a:solidFill>
                  <a:schemeClr val="bg1"/>
                </a:solidFill>
                <a:latin typeface="Arial (Body)"/>
              </a:rPr>
              <a:t>chức</a:t>
            </a:r>
            <a:r>
              <a:rPr lang="en-US" sz="4000" dirty="0">
                <a:solidFill>
                  <a:schemeClr val="bg1"/>
                </a:solidFill>
                <a:latin typeface="Arial (Body)"/>
              </a:rPr>
              <a:t> </a:t>
            </a:r>
            <a:r>
              <a:rPr lang="en-US" sz="4000" dirty="0" err="1">
                <a:solidFill>
                  <a:schemeClr val="bg1"/>
                </a:solidFill>
                <a:latin typeface="Arial (Body)"/>
              </a:rPr>
              <a:t>khác</a:t>
            </a:r>
            <a:r>
              <a:rPr lang="en-US" sz="4000" dirty="0">
                <a:solidFill>
                  <a:schemeClr val="bg1"/>
                </a:solidFill>
                <a:latin typeface="Arial (Body)"/>
              </a:rPr>
              <a:t>.</a:t>
            </a:r>
          </a:p>
        </p:txBody>
      </p:sp>
    </p:spTree>
    <p:extLst>
      <p:ext uri="{BB962C8B-B14F-4D97-AF65-F5344CB8AC3E}">
        <p14:creationId xmlns:p14="http://schemas.microsoft.com/office/powerpoint/2010/main" val="12526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1. </a:t>
            </a:r>
            <a:r>
              <a:rPr lang="en-US" sz="4000" b="1" dirty="0" err="1">
                <a:solidFill>
                  <a:schemeClr val="bg1"/>
                </a:solidFill>
                <a:latin typeface="Calibri (Body)"/>
              </a:rPr>
              <a:t>Căn</a:t>
            </a:r>
            <a:r>
              <a:rPr lang="en-US" sz="4000" b="1" dirty="0">
                <a:solidFill>
                  <a:schemeClr val="bg1"/>
                </a:solidFill>
                <a:latin typeface="Calibri (Body)"/>
              </a:rPr>
              <a:t> </a:t>
            </a:r>
            <a:r>
              <a:rPr lang="en-US" sz="4000" b="1" dirty="0" err="1">
                <a:solidFill>
                  <a:schemeClr val="bg1"/>
                </a:solidFill>
                <a:latin typeface="Calibri (Body)"/>
              </a:rPr>
              <a:t>cứ</a:t>
            </a:r>
            <a:r>
              <a:rPr lang="en-US" sz="4000" b="1" dirty="0">
                <a:solidFill>
                  <a:schemeClr val="bg1"/>
                </a:solidFill>
                <a:latin typeface="Calibri (Body)"/>
              </a:rPr>
              <a:t> </a:t>
            </a:r>
            <a:r>
              <a:rPr lang="en-US" sz="4000" b="1" dirty="0" err="1">
                <a:solidFill>
                  <a:schemeClr val="bg1"/>
                </a:solidFill>
                <a:latin typeface="Calibri (Body)"/>
              </a:rPr>
              <a:t>pháp</a:t>
            </a:r>
            <a:r>
              <a:rPr lang="en-US" sz="4000" b="1" dirty="0">
                <a:solidFill>
                  <a:schemeClr val="bg1"/>
                </a:solidFill>
                <a:latin typeface="Calibri (Body)"/>
              </a:rPr>
              <a:t> </a:t>
            </a:r>
            <a:r>
              <a:rPr lang="en-US" sz="4000" b="1" dirty="0" err="1">
                <a:solidFill>
                  <a:schemeClr val="bg1"/>
                </a:solidFill>
                <a:latin typeface="Calibri (Body)"/>
              </a:rPr>
              <a:t>luật</a:t>
            </a:r>
            <a:r>
              <a:rPr lang="en-US" sz="4000" b="1" dirty="0">
                <a:solidFill>
                  <a:schemeClr val="bg1"/>
                </a:solidFill>
                <a:latin typeface="Calibri (Body)"/>
              </a:rPr>
              <a:t> </a:t>
            </a:r>
            <a:r>
              <a:rPr lang="en-US" sz="4000" b="1" dirty="0" err="1">
                <a:solidFill>
                  <a:schemeClr val="bg1"/>
                </a:solidFill>
                <a:latin typeface="Calibri (Body)"/>
              </a:rPr>
              <a:t>của</a:t>
            </a:r>
            <a:r>
              <a:rPr lang="en-US" sz="4000" b="1" dirty="0">
                <a:solidFill>
                  <a:schemeClr val="bg1"/>
                </a:solidFill>
                <a:latin typeface="Calibri (Body)"/>
              </a:rPr>
              <a:t> </a:t>
            </a:r>
            <a:r>
              <a:rPr lang="en-US" sz="4000" b="1" dirty="0" err="1">
                <a:solidFill>
                  <a:schemeClr val="bg1"/>
                </a:solidFill>
                <a:latin typeface="Calibri (Body)"/>
              </a:rPr>
              <a:t>hoạt</a:t>
            </a:r>
            <a:r>
              <a:rPr lang="en-US" sz="4000" b="1" dirty="0">
                <a:solidFill>
                  <a:schemeClr val="bg1"/>
                </a:solidFill>
                <a:latin typeface="Calibri (Body)"/>
              </a:rPr>
              <a:t> </a:t>
            </a:r>
            <a:r>
              <a:rPr lang="en-US" sz="4000" b="1" dirty="0" err="1">
                <a:solidFill>
                  <a:schemeClr val="bg1"/>
                </a:solidFill>
                <a:latin typeface="Calibri (Body)"/>
              </a:rPr>
              <a:t>động</a:t>
            </a:r>
            <a:r>
              <a:rPr lang="en-US" sz="4000" b="1" dirty="0">
                <a:solidFill>
                  <a:schemeClr val="bg1"/>
                </a:solidFill>
                <a:latin typeface="Calibri (Body)"/>
              </a:rPr>
              <a:t>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vi-VN" sz="4000" dirty="0">
                <a:solidFill>
                  <a:schemeClr val="bg1"/>
                </a:solidFill>
                <a:latin typeface="Calibri (Body)"/>
              </a:rPr>
              <a:t>Hoạt động giám sát của </a:t>
            </a:r>
            <a:r>
              <a:rPr lang="en-US" sz="4000" dirty="0">
                <a:solidFill>
                  <a:schemeClr val="bg1"/>
                </a:solidFill>
                <a:latin typeface="Calibri (Body)"/>
              </a:rPr>
              <a:t>HĐND </a:t>
            </a:r>
            <a:r>
              <a:rPr lang="en-US" sz="4000" dirty="0" err="1">
                <a:solidFill>
                  <a:schemeClr val="bg1"/>
                </a:solidFill>
                <a:latin typeface="Calibri (Body)"/>
              </a:rPr>
              <a:t>được</a:t>
            </a:r>
            <a:r>
              <a:rPr lang="en-US" sz="4000" dirty="0">
                <a:solidFill>
                  <a:schemeClr val="bg1"/>
                </a:solidFill>
                <a:latin typeface="Calibri (Body)"/>
              </a:rPr>
              <a:t> </a:t>
            </a:r>
            <a:r>
              <a:rPr lang="en-US" sz="4000" dirty="0" err="1">
                <a:solidFill>
                  <a:schemeClr val="bg1"/>
                </a:solidFill>
                <a:latin typeface="Calibri (Body)"/>
              </a:rPr>
              <a:t>quy</a:t>
            </a:r>
            <a:r>
              <a:rPr lang="en-US" sz="4000" dirty="0">
                <a:solidFill>
                  <a:schemeClr val="bg1"/>
                </a:solidFill>
                <a:latin typeface="Calibri (Body)"/>
              </a:rPr>
              <a:t> </a:t>
            </a:r>
            <a:r>
              <a:rPr lang="en-US" sz="4000" dirty="0" err="1">
                <a:solidFill>
                  <a:schemeClr val="bg1"/>
                </a:solidFill>
                <a:latin typeface="Calibri (Body)"/>
              </a:rPr>
              <a:t>định</a:t>
            </a:r>
            <a:r>
              <a:rPr lang="en-US" sz="4000" dirty="0">
                <a:solidFill>
                  <a:schemeClr val="bg1"/>
                </a:solidFill>
                <a:latin typeface="Calibri (Body)"/>
              </a:rPr>
              <a:t> </a:t>
            </a:r>
            <a:r>
              <a:rPr lang="en-US" sz="4000" dirty="0" err="1">
                <a:solidFill>
                  <a:schemeClr val="bg1"/>
                </a:solidFill>
                <a:latin typeface="Calibri (Body)"/>
              </a:rPr>
              <a:t>tại</a:t>
            </a:r>
            <a:r>
              <a:rPr lang="vi-VN" sz="4000" dirty="0">
                <a:solidFill>
                  <a:schemeClr val="bg1"/>
                </a:solidFill>
                <a:latin typeface="Calibri (Body)"/>
              </a:rPr>
              <a:t> Điều 87 </a:t>
            </a:r>
            <a:r>
              <a:rPr lang="en-US" sz="4000" dirty="0" err="1">
                <a:solidFill>
                  <a:schemeClr val="bg1"/>
                </a:solidFill>
                <a:latin typeface="Calibri (Body)"/>
              </a:rPr>
              <a:t>Luật</a:t>
            </a:r>
            <a:r>
              <a:rPr lang="en-US" sz="4000" dirty="0">
                <a:solidFill>
                  <a:schemeClr val="bg1"/>
                </a:solidFill>
                <a:latin typeface="Calibri (Body)"/>
              </a:rPr>
              <a:t> TCCQĐP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Chương</a:t>
            </a:r>
            <a:r>
              <a:rPr lang="en-US" sz="4000" dirty="0">
                <a:solidFill>
                  <a:schemeClr val="bg1"/>
                </a:solidFill>
                <a:latin typeface="Calibri (Body)"/>
              </a:rPr>
              <a:t> III </a:t>
            </a:r>
            <a:r>
              <a:rPr lang="en-US" sz="4000" dirty="0" err="1">
                <a:solidFill>
                  <a:schemeClr val="bg1"/>
                </a:solidFill>
                <a:latin typeface="Calibri (Body)"/>
              </a:rPr>
              <a:t>Luật</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giám</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en-US" sz="4000" dirty="0" err="1">
                <a:solidFill>
                  <a:schemeClr val="bg1"/>
                </a:solidFill>
                <a:latin typeface="Calibri (Body)"/>
              </a:rPr>
              <a:t>Quốc</a:t>
            </a:r>
            <a:r>
              <a:rPr lang="en-US" sz="4000" dirty="0">
                <a:solidFill>
                  <a:schemeClr val="bg1"/>
                </a:solidFill>
                <a:latin typeface="Calibri (Body)"/>
              </a:rPr>
              <a:t> </a:t>
            </a:r>
            <a:r>
              <a:rPr lang="en-US" sz="4000" dirty="0" err="1">
                <a:solidFill>
                  <a:schemeClr val="bg1"/>
                </a:solidFill>
                <a:latin typeface="Calibri (Body)"/>
              </a:rPr>
              <a:t>hội</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HĐND, </a:t>
            </a:r>
            <a:r>
              <a:rPr lang="en-US" sz="4000" dirty="0" err="1">
                <a:solidFill>
                  <a:schemeClr val="bg1"/>
                </a:solidFill>
                <a:latin typeface="Calibri (Body)"/>
              </a:rPr>
              <a:t>Nghị</a:t>
            </a:r>
            <a:r>
              <a:rPr lang="en-US" sz="4000" dirty="0">
                <a:solidFill>
                  <a:schemeClr val="bg1"/>
                </a:solidFill>
                <a:latin typeface="Calibri (Body)"/>
              </a:rPr>
              <a:t> </a:t>
            </a:r>
            <a:r>
              <a:rPr lang="en-US" sz="4000" dirty="0" err="1">
                <a:solidFill>
                  <a:schemeClr val="bg1"/>
                </a:solidFill>
                <a:latin typeface="Calibri (Body)"/>
              </a:rPr>
              <a:t>quyết</a:t>
            </a:r>
            <a:r>
              <a:rPr lang="en-US" sz="4000" dirty="0">
                <a:solidFill>
                  <a:schemeClr val="bg1"/>
                </a:solidFill>
                <a:latin typeface="Calibri (Body)"/>
              </a:rPr>
              <a:t> </a:t>
            </a:r>
            <a:r>
              <a:rPr lang="en-US" sz="4000" dirty="0" err="1">
                <a:solidFill>
                  <a:schemeClr val="bg1"/>
                </a:solidFill>
                <a:latin typeface="Calibri (Body)"/>
              </a:rPr>
              <a:t>số</a:t>
            </a:r>
            <a:r>
              <a:rPr lang="en-US" sz="4000" dirty="0">
                <a:solidFill>
                  <a:schemeClr val="bg1"/>
                </a:solidFill>
                <a:latin typeface="Calibri (Body)"/>
              </a:rPr>
              <a:t> 594/2022/NQ-UBTVQH </a:t>
            </a:r>
            <a:r>
              <a:rPr lang="en-US" sz="4000" dirty="0" err="1">
                <a:solidFill>
                  <a:schemeClr val="bg1"/>
                </a:solidFill>
                <a:latin typeface="Calibri (Body)"/>
              </a:rPr>
              <a:t>của</a:t>
            </a:r>
            <a:r>
              <a:rPr lang="en-US" sz="4000" dirty="0">
                <a:solidFill>
                  <a:schemeClr val="bg1"/>
                </a:solidFill>
                <a:latin typeface="Calibri (Body)"/>
              </a:rPr>
              <a:t> UBTVQH </a:t>
            </a:r>
            <a:r>
              <a:rPr lang="en-US" sz="4000" dirty="0" err="1">
                <a:solidFill>
                  <a:schemeClr val="bg1"/>
                </a:solidFill>
                <a:latin typeface="Calibri (Body)"/>
              </a:rPr>
              <a:t>Hướng</a:t>
            </a:r>
            <a:r>
              <a:rPr lang="en-US" sz="4000" dirty="0">
                <a:solidFill>
                  <a:schemeClr val="bg1"/>
                </a:solidFill>
                <a:latin typeface="Calibri (Body)"/>
              </a:rPr>
              <a:t> </a:t>
            </a:r>
            <a:r>
              <a:rPr lang="en-US" sz="4000" dirty="0" err="1">
                <a:solidFill>
                  <a:schemeClr val="bg1"/>
                </a:solidFill>
                <a:latin typeface="Calibri (Body)"/>
              </a:rPr>
              <a:t>dẫn</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giám</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HĐND, TT HĐND, Ban </a:t>
            </a:r>
            <a:r>
              <a:rPr lang="en-US" sz="4000" dirty="0" err="1">
                <a:solidFill>
                  <a:schemeClr val="bg1"/>
                </a:solidFill>
                <a:latin typeface="Calibri (Body)"/>
              </a:rPr>
              <a:t>của</a:t>
            </a:r>
            <a:r>
              <a:rPr lang="en-US" sz="4000" dirty="0">
                <a:solidFill>
                  <a:schemeClr val="bg1"/>
                </a:solidFill>
                <a:latin typeface="Calibri (Body)"/>
              </a:rPr>
              <a:t> HĐND, </a:t>
            </a:r>
            <a:r>
              <a:rPr lang="en-US" sz="4000" dirty="0" err="1">
                <a:solidFill>
                  <a:schemeClr val="bg1"/>
                </a:solidFill>
                <a:latin typeface="Calibri (Body)"/>
              </a:rPr>
              <a:t>Tổ</a:t>
            </a:r>
            <a:r>
              <a:rPr lang="en-US" sz="4000" dirty="0">
                <a:solidFill>
                  <a:schemeClr val="bg1"/>
                </a:solidFill>
                <a:latin typeface="Calibri (Body)"/>
              </a:rPr>
              <a:t> </a:t>
            </a:r>
            <a:r>
              <a:rPr lang="en-US" sz="4000" dirty="0" err="1">
                <a:solidFill>
                  <a:schemeClr val="bg1"/>
                </a:solidFill>
                <a:latin typeface="Calibri (Body)"/>
              </a:rPr>
              <a:t>đại</a:t>
            </a:r>
            <a:r>
              <a:rPr lang="en-US" sz="4000" dirty="0">
                <a:solidFill>
                  <a:schemeClr val="bg1"/>
                </a:solidFill>
                <a:latin typeface="Calibri (Body)"/>
              </a:rPr>
              <a:t> </a:t>
            </a:r>
            <a:r>
              <a:rPr lang="en-US" sz="4000" dirty="0" err="1">
                <a:solidFill>
                  <a:schemeClr val="bg1"/>
                </a:solidFill>
                <a:latin typeface="Calibri (Body)"/>
              </a:rPr>
              <a:t>biểu</a:t>
            </a:r>
            <a:r>
              <a:rPr lang="en-US" sz="4000" dirty="0">
                <a:solidFill>
                  <a:schemeClr val="bg1"/>
                </a:solidFill>
                <a:latin typeface="Calibri (Body)"/>
              </a:rPr>
              <a:t> HĐND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đại</a:t>
            </a:r>
            <a:r>
              <a:rPr lang="en-US" sz="4000" dirty="0">
                <a:solidFill>
                  <a:schemeClr val="bg1"/>
                </a:solidFill>
                <a:latin typeface="Calibri (Body)"/>
              </a:rPr>
              <a:t> </a:t>
            </a:r>
            <a:r>
              <a:rPr lang="en-US" sz="4000" dirty="0" err="1">
                <a:solidFill>
                  <a:schemeClr val="bg1"/>
                </a:solidFill>
                <a:latin typeface="Calibri (Body)"/>
              </a:rPr>
              <a:t>biểu</a:t>
            </a:r>
            <a:r>
              <a:rPr lang="en-US" sz="4000" dirty="0">
                <a:solidFill>
                  <a:schemeClr val="bg1"/>
                </a:solidFill>
                <a:latin typeface="Calibri (Body)"/>
              </a:rPr>
              <a:t> HĐND.</a:t>
            </a:r>
          </a:p>
          <a:p>
            <a:pPr marL="0" indent="0">
              <a:buNone/>
            </a:pPr>
            <a:r>
              <a:rPr lang="vi-VN" sz="4000" dirty="0">
                <a:solidFill>
                  <a:schemeClr val="bg1"/>
                </a:solidFill>
                <a:latin typeface="Calibri (Body)"/>
              </a:rPr>
              <a:t>- </a:t>
            </a:r>
            <a:r>
              <a:rPr lang="en-US" sz="4000" dirty="0">
                <a:solidFill>
                  <a:schemeClr val="bg1"/>
                </a:solidFill>
                <a:latin typeface="Calibri (Body)"/>
              </a:rPr>
              <a:t>Theo</a:t>
            </a:r>
            <a:r>
              <a:rPr lang="vi-VN" sz="4000" dirty="0">
                <a:solidFill>
                  <a:schemeClr val="bg1"/>
                </a:solidFill>
                <a:latin typeface="Calibri (Body)"/>
              </a:rPr>
              <a:t> Luật </a:t>
            </a:r>
            <a:r>
              <a:rPr lang="en-US" sz="4000" dirty="0">
                <a:solidFill>
                  <a:schemeClr val="bg1"/>
                </a:solidFill>
                <a:latin typeface="Calibri (Body)"/>
              </a:rPr>
              <a:t>HĐGS </a:t>
            </a:r>
            <a:r>
              <a:rPr lang="en-US" sz="4000" dirty="0" err="1">
                <a:solidFill>
                  <a:schemeClr val="bg1"/>
                </a:solidFill>
                <a:latin typeface="Calibri (Body)"/>
              </a:rPr>
              <a:t>thì</a:t>
            </a:r>
            <a:r>
              <a:rPr lang="en-US" sz="4000" dirty="0">
                <a:solidFill>
                  <a:schemeClr val="bg1"/>
                </a:solidFill>
                <a:latin typeface="Calibri (Body)"/>
              </a:rPr>
              <a:t> </a:t>
            </a:r>
            <a:r>
              <a:rPr lang="vi-VN" sz="4000" dirty="0">
                <a:solidFill>
                  <a:schemeClr val="bg1"/>
                </a:solidFill>
                <a:latin typeface="Calibri (Body)"/>
              </a:rPr>
              <a:t>giám sát là việc chủ thể giám sát theo dõi, xem xét, đánh giá hoạt động của cơ quan, tổ chức, cá nhân chịu sự giám sát trong việc tuân theo Hiến pháp và pháp luật</a:t>
            </a:r>
            <a:r>
              <a:rPr lang="en-US" sz="4000" dirty="0">
                <a:solidFill>
                  <a:schemeClr val="bg1"/>
                </a:solidFill>
                <a:latin typeface="Calibri (Body)"/>
              </a:rPr>
              <a:t>;</a:t>
            </a:r>
            <a:r>
              <a:rPr lang="vi-VN" sz="4000" dirty="0">
                <a:solidFill>
                  <a:schemeClr val="bg1"/>
                </a:solidFill>
                <a:latin typeface="Calibri (Body)"/>
              </a:rPr>
              <a:t> xử lý theo thẩm quyền hoặc yêu cầu, kiến nghị cơ quan có thẩm quyền xử lý</a:t>
            </a:r>
            <a:r>
              <a:rPr lang="en-US" sz="4000" dirty="0">
                <a:solidFill>
                  <a:schemeClr val="bg1"/>
                </a:solidFill>
                <a:latin typeface="Calibri (Body)"/>
              </a:rPr>
              <a:t>. </a:t>
            </a:r>
            <a:r>
              <a:rPr lang="vi-VN" sz="4000" dirty="0">
                <a:solidFill>
                  <a:schemeClr val="bg1"/>
                </a:solidFill>
                <a:latin typeface="Calibri (Body)"/>
              </a:rPr>
              <a:t>Chủ thể</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HĐND </a:t>
            </a:r>
            <a:r>
              <a:rPr lang="en-US" sz="4000" dirty="0" err="1">
                <a:solidFill>
                  <a:schemeClr val="bg1"/>
                </a:solidFill>
                <a:latin typeface="Calibri (Body)"/>
              </a:rPr>
              <a:t>được</a:t>
            </a:r>
            <a:r>
              <a:rPr lang="en-US" sz="4000" dirty="0">
                <a:solidFill>
                  <a:schemeClr val="bg1"/>
                </a:solidFill>
                <a:latin typeface="Calibri (Body)"/>
              </a:rPr>
              <a:t> </a:t>
            </a:r>
            <a:r>
              <a:rPr lang="en-US" sz="4000" dirty="0" err="1">
                <a:solidFill>
                  <a:schemeClr val="bg1"/>
                </a:solidFill>
                <a:latin typeface="Calibri (Body)"/>
              </a:rPr>
              <a:t>giao</a:t>
            </a:r>
            <a:r>
              <a:rPr lang="en-US" sz="4000" dirty="0">
                <a:solidFill>
                  <a:schemeClr val="bg1"/>
                </a:solidFill>
                <a:latin typeface="Calibri (Body)"/>
              </a:rPr>
              <a:t> </a:t>
            </a:r>
            <a:r>
              <a:rPr lang="en-US" sz="4000" dirty="0" err="1">
                <a:solidFill>
                  <a:schemeClr val="bg1"/>
                </a:solidFill>
                <a:latin typeface="Calibri (Body)"/>
              </a:rPr>
              <a:t>thẩm</a:t>
            </a:r>
            <a:r>
              <a:rPr lang="en-US" sz="4000" dirty="0">
                <a:solidFill>
                  <a:schemeClr val="bg1"/>
                </a:solidFill>
                <a:latin typeface="Calibri (Body)"/>
              </a:rPr>
              <a:t> </a:t>
            </a:r>
            <a:r>
              <a:rPr lang="en-US" sz="4000" dirty="0" err="1">
                <a:solidFill>
                  <a:schemeClr val="bg1"/>
                </a:solidFill>
                <a:latin typeface="Calibri (Body)"/>
              </a:rPr>
              <a:t>quyền</a:t>
            </a:r>
            <a:r>
              <a:rPr lang="en-US" sz="4000" dirty="0">
                <a:solidFill>
                  <a:schemeClr val="bg1"/>
                </a:solidFill>
                <a:latin typeface="Calibri (Body)"/>
              </a:rPr>
              <a:t> </a:t>
            </a:r>
            <a:r>
              <a:rPr lang="vi-VN" sz="4000" dirty="0">
                <a:solidFill>
                  <a:schemeClr val="bg1"/>
                </a:solidFill>
                <a:latin typeface="Calibri (Body)"/>
              </a:rPr>
              <a:t>giám sát</a:t>
            </a:r>
            <a:r>
              <a:rPr lang="en-US" sz="4000" dirty="0">
                <a:solidFill>
                  <a:schemeClr val="bg1"/>
                </a:solidFill>
                <a:latin typeface="Calibri (Body)"/>
              </a:rPr>
              <a:t> </a:t>
            </a:r>
            <a:r>
              <a:rPr lang="en-US" sz="4000" dirty="0" err="1">
                <a:solidFill>
                  <a:schemeClr val="bg1"/>
                </a:solidFill>
                <a:latin typeface="Calibri (Body)"/>
              </a:rPr>
              <a:t>gồm</a:t>
            </a:r>
            <a:r>
              <a:rPr lang="en-US" sz="4000" dirty="0">
                <a:solidFill>
                  <a:schemeClr val="bg1"/>
                </a:solidFill>
                <a:latin typeface="Calibri (Body)"/>
              </a:rPr>
              <a:t>:</a:t>
            </a:r>
            <a:r>
              <a:rPr lang="vi-VN" sz="4000" dirty="0">
                <a:solidFill>
                  <a:schemeClr val="bg1"/>
                </a:solidFill>
                <a:latin typeface="Calibri (Body)"/>
              </a:rPr>
              <a:t> H</a:t>
            </a:r>
            <a:r>
              <a:rPr lang="en-US" sz="4000" dirty="0">
                <a:solidFill>
                  <a:schemeClr val="bg1"/>
                </a:solidFill>
                <a:latin typeface="Calibri (Body)"/>
              </a:rPr>
              <a:t>ĐND</a:t>
            </a:r>
            <a:r>
              <a:rPr lang="vi-VN" sz="4000" dirty="0">
                <a:solidFill>
                  <a:schemeClr val="bg1"/>
                </a:solidFill>
                <a:latin typeface="Calibri (Body)"/>
              </a:rPr>
              <a:t>, Thường trực H</a:t>
            </a:r>
            <a:r>
              <a:rPr lang="en-US" sz="4000" dirty="0">
                <a:solidFill>
                  <a:schemeClr val="bg1"/>
                </a:solidFill>
                <a:latin typeface="Calibri (Body)"/>
              </a:rPr>
              <a:t>ĐND</a:t>
            </a:r>
            <a:r>
              <a:rPr lang="vi-VN" sz="4000" dirty="0">
                <a:solidFill>
                  <a:schemeClr val="bg1"/>
                </a:solidFill>
                <a:latin typeface="Calibri (Body)"/>
              </a:rPr>
              <a:t>, các Ban, Tổ đại biể</a:t>
            </a:r>
            <a:r>
              <a:rPr lang="en-US" sz="4000" dirty="0">
                <a:solidFill>
                  <a:schemeClr val="bg1"/>
                </a:solidFill>
                <a:latin typeface="Calibri (Body)"/>
              </a:rPr>
              <a:t>u HĐND </a:t>
            </a:r>
            <a:r>
              <a:rPr lang="en-US" sz="4000" dirty="0" err="1">
                <a:solidFill>
                  <a:schemeClr val="bg1"/>
                </a:solidFill>
                <a:latin typeface="Calibri (Body)"/>
              </a:rPr>
              <a:t>và</a:t>
            </a:r>
            <a:r>
              <a:rPr lang="vi-VN" sz="4000" dirty="0">
                <a:solidFill>
                  <a:schemeClr val="bg1"/>
                </a:solidFill>
                <a:latin typeface="Calibri (Body)"/>
              </a:rPr>
              <a:t> đại biểu H</a:t>
            </a:r>
            <a:r>
              <a:rPr lang="en-US" sz="4000" dirty="0">
                <a:solidFill>
                  <a:schemeClr val="bg1"/>
                </a:solidFill>
                <a:latin typeface="Calibri (Body)"/>
              </a:rPr>
              <a:t>ĐND.</a:t>
            </a:r>
          </a:p>
        </p:txBody>
      </p:sp>
    </p:spTree>
    <p:extLst>
      <p:ext uri="{BB962C8B-B14F-4D97-AF65-F5344CB8AC3E}">
        <p14:creationId xmlns:p14="http://schemas.microsoft.com/office/powerpoint/2010/main" val="123015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1. </a:t>
            </a:r>
            <a:r>
              <a:rPr lang="en-US" sz="4000" b="1" dirty="0" err="1">
                <a:solidFill>
                  <a:schemeClr val="bg1"/>
                </a:solidFill>
                <a:latin typeface="Calibri (Body)"/>
              </a:rPr>
              <a:t>Căn</a:t>
            </a:r>
            <a:r>
              <a:rPr lang="en-US" sz="4000" b="1" dirty="0">
                <a:solidFill>
                  <a:schemeClr val="bg1"/>
                </a:solidFill>
                <a:latin typeface="Calibri (Body)"/>
              </a:rPr>
              <a:t> </a:t>
            </a:r>
            <a:r>
              <a:rPr lang="en-US" sz="4000" b="1" dirty="0" err="1">
                <a:solidFill>
                  <a:schemeClr val="bg1"/>
                </a:solidFill>
                <a:latin typeface="Calibri (Body)"/>
              </a:rPr>
              <a:t>cứ</a:t>
            </a:r>
            <a:r>
              <a:rPr lang="en-US" sz="4000" b="1" dirty="0">
                <a:solidFill>
                  <a:schemeClr val="bg1"/>
                </a:solidFill>
                <a:latin typeface="Calibri (Body)"/>
              </a:rPr>
              <a:t> </a:t>
            </a:r>
            <a:r>
              <a:rPr lang="en-US" sz="4000" b="1" dirty="0" err="1">
                <a:solidFill>
                  <a:schemeClr val="bg1"/>
                </a:solidFill>
                <a:latin typeface="Calibri (Body)"/>
              </a:rPr>
              <a:t>pháp</a:t>
            </a:r>
            <a:r>
              <a:rPr lang="en-US" sz="4000" b="1" dirty="0">
                <a:solidFill>
                  <a:schemeClr val="bg1"/>
                </a:solidFill>
                <a:latin typeface="Calibri (Body)"/>
              </a:rPr>
              <a:t> </a:t>
            </a:r>
            <a:r>
              <a:rPr lang="en-US" sz="4000" b="1" dirty="0" err="1">
                <a:solidFill>
                  <a:schemeClr val="bg1"/>
                </a:solidFill>
                <a:latin typeface="Calibri (Body)"/>
              </a:rPr>
              <a:t>luật</a:t>
            </a:r>
            <a:r>
              <a:rPr lang="en-US" sz="4000" b="1" dirty="0">
                <a:solidFill>
                  <a:schemeClr val="bg1"/>
                </a:solidFill>
                <a:latin typeface="Calibri (Body)"/>
              </a:rPr>
              <a:t> </a:t>
            </a:r>
            <a:r>
              <a:rPr lang="en-US" sz="4000" b="1" dirty="0" err="1">
                <a:solidFill>
                  <a:schemeClr val="bg1"/>
                </a:solidFill>
                <a:latin typeface="Calibri (Body)"/>
              </a:rPr>
              <a:t>của</a:t>
            </a:r>
            <a:r>
              <a:rPr lang="en-US" sz="4000" b="1" dirty="0">
                <a:solidFill>
                  <a:schemeClr val="bg1"/>
                </a:solidFill>
                <a:latin typeface="Calibri (Body)"/>
              </a:rPr>
              <a:t> </a:t>
            </a:r>
            <a:r>
              <a:rPr lang="en-US" sz="4000" b="1" dirty="0" err="1">
                <a:solidFill>
                  <a:schemeClr val="bg1"/>
                </a:solidFill>
                <a:latin typeface="Calibri (Body)"/>
              </a:rPr>
              <a:t>hoạt</a:t>
            </a:r>
            <a:r>
              <a:rPr lang="en-US" sz="4000" b="1" dirty="0">
                <a:solidFill>
                  <a:schemeClr val="bg1"/>
                </a:solidFill>
                <a:latin typeface="Calibri (Body)"/>
              </a:rPr>
              <a:t> </a:t>
            </a:r>
            <a:r>
              <a:rPr lang="en-US" sz="4000" b="1" dirty="0" err="1">
                <a:solidFill>
                  <a:schemeClr val="bg1"/>
                </a:solidFill>
                <a:latin typeface="Calibri (Body)"/>
              </a:rPr>
              <a:t>động</a:t>
            </a:r>
            <a:r>
              <a:rPr lang="en-US" sz="4000" b="1" dirty="0">
                <a:solidFill>
                  <a:schemeClr val="bg1"/>
                </a:solidFill>
                <a:latin typeface="Calibri (Body)"/>
              </a:rPr>
              <a:t>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vi-VN" sz="4000" dirty="0">
                <a:solidFill>
                  <a:schemeClr val="bg1"/>
                </a:solidFill>
                <a:latin typeface="Calibri (Body)"/>
              </a:rPr>
              <a:t>H</a:t>
            </a:r>
            <a:r>
              <a:rPr lang="en-US" sz="4000" dirty="0">
                <a:solidFill>
                  <a:schemeClr val="bg1"/>
                </a:solidFill>
                <a:latin typeface="Calibri (Body)"/>
              </a:rPr>
              <a:t>ĐND</a:t>
            </a:r>
            <a:r>
              <a:rPr lang="vi-VN" sz="4000" dirty="0">
                <a:solidFill>
                  <a:schemeClr val="bg1"/>
                </a:solidFill>
                <a:latin typeface="Calibri (Body)"/>
              </a:rPr>
              <a:t> thực hiện quyền giám sát của mình tại kỳ họp và trên cơ sở hoạt động giám sát của Thường trực H</a:t>
            </a:r>
            <a:r>
              <a:rPr lang="en-US" sz="4000" dirty="0">
                <a:solidFill>
                  <a:schemeClr val="bg1"/>
                </a:solidFill>
                <a:latin typeface="Calibri (Body)"/>
              </a:rPr>
              <a:t>ĐND</a:t>
            </a:r>
            <a:r>
              <a:rPr lang="vi-VN" sz="4000" dirty="0">
                <a:solidFill>
                  <a:schemeClr val="bg1"/>
                </a:solidFill>
                <a:latin typeface="Calibri (Body)"/>
              </a:rPr>
              <a:t>, các Ban, các Tổ đại biểu và đại biểu H</a:t>
            </a:r>
            <a:r>
              <a:rPr lang="en-US" sz="4000" dirty="0">
                <a:solidFill>
                  <a:schemeClr val="bg1"/>
                </a:solidFill>
                <a:latin typeface="Calibri (Body)"/>
              </a:rPr>
              <a:t>ĐND</a:t>
            </a:r>
            <a:r>
              <a:rPr lang="vi-VN" sz="4000" dirty="0">
                <a:solidFill>
                  <a:schemeClr val="bg1"/>
                </a:solidFill>
                <a:latin typeface="Calibri (Body)"/>
              </a:rPr>
              <a:t>. H</a:t>
            </a:r>
            <a:r>
              <a:rPr lang="en-US" sz="4000" dirty="0">
                <a:solidFill>
                  <a:schemeClr val="bg1"/>
                </a:solidFill>
                <a:latin typeface="Calibri (Body)"/>
              </a:rPr>
              <a:t>ĐND</a:t>
            </a:r>
            <a:r>
              <a:rPr lang="vi-VN" sz="4000" dirty="0">
                <a:solidFill>
                  <a:schemeClr val="bg1"/>
                </a:solidFill>
                <a:latin typeface="Calibri (Body)"/>
              </a:rPr>
              <a:t> quyết định nội dung giám sát theo đề nghị của Thường trực H</a:t>
            </a:r>
            <a:r>
              <a:rPr lang="en-US" sz="4000" dirty="0">
                <a:solidFill>
                  <a:schemeClr val="bg1"/>
                </a:solidFill>
                <a:latin typeface="Calibri (Body)"/>
              </a:rPr>
              <a:t>ĐND,</a:t>
            </a:r>
            <a:r>
              <a:rPr lang="vi-VN" sz="4000" dirty="0">
                <a:solidFill>
                  <a:schemeClr val="bg1"/>
                </a:solidFill>
                <a:latin typeface="Calibri (Body)"/>
              </a:rPr>
              <a:t> trên cơ sở các kiến nghị của </a:t>
            </a:r>
            <a:r>
              <a:rPr lang="en-US" sz="4000" dirty="0" err="1">
                <a:solidFill>
                  <a:schemeClr val="bg1"/>
                </a:solidFill>
                <a:latin typeface="Calibri (Body)"/>
              </a:rPr>
              <a:t>các</a:t>
            </a:r>
            <a:r>
              <a:rPr lang="en-US" sz="4000" dirty="0">
                <a:solidFill>
                  <a:schemeClr val="bg1"/>
                </a:solidFill>
                <a:latin typeface="Calibri (Body)"/>
              </a:rPr>
              <a:t> </a:t>
            </a:r>
            <a:r>
              <a:rPr lang="vi-VN" sz="4000" dirty="0">
                <a:solidFill>
                  <a:schemeClr val="bg1"/>
                </a:solidFill>
                <a:latin typeface="Calibri (Body)"/>
              </a:rPr>
              <a:t>Ban, Tổ đại biểu, đại biểu H</a:t>
            </a:r>
            <a:r>
              <a:rPr lang="en-US" sz="4000" dirty="0">
                <a:solidFill>
                  <a:schemeClr val="bg1"/>
                </a:solidFill>
                <a:latin typeface="Calibri (Body)"/>
              </a:rPr>
              <a:t>ĐND</a:t>
            </a:r>
            <a:r>
              <a:rPr lang="vi-VN" sz="4000" dirty="0">
                <a:solidFill>
                  <a:schemeClr val="bg1"/>
                </a:solidFill>
                <a:latin typeface="Calibri (Body)"/>
              </a:rPr>
              <a:t>, Ủy ban M</a:t>
            </a:r>
            <a:r>
              <a:rPr lang="en-US" sz="4000" dirty="0">
                <a:solidFill>
                  <a:schemeClr val="bg1"/>
                </a:solidFill>
                <a:latin typeface="Calibri (Body)"/>
              </a:rPr>
              <a:t>TTQ </a:t>
            </a:r>
            <a:r>
              <a:rPr lang="vi-VN" sz="4000" dirty="0">
                <a:solidFill>
                  <a:schemeClr val="bg1"/>
                </a:solidFill>
                <a:latin typeface="Calibri (Body)"/>
              </a:rPr>
              <a:t>Việt Nam và ý kiến, kiến nghị của cử tri.</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vi-VN" sz="4000" dirty="0">
                <a:solidFill>
                  <a:schemeClr val="bg1"/>
                </a:solidFill>
                <a:latin typeface="Calibri (Body)"/>
              </a:rPr>
              <a:t>H</a:t>
            </a:r>
            <a:r>
              <a:rPr lang="en-US" sz="4000" dirty="0">
                <a:solidFill>
                  <a:schemeClr val="bg1"/>
                </a:solidFill>
                <a:latin typeface="Calibri (Body)"/>
              </a:rPr>
              <a:t>ĐND</a:t>
            </a:r>
            <a:r>
              <a:rPr lang="vi-VN" sz="4000" dirty="0">
                <a:solidFill>
                  <a:schemeClr val="bg1"/>
                </a:solidFill>
                <a:latin typeface="Calibri (Body)"/>
              </a:rPr>
              <a:t> thực hiện giám sát thông qua các hoạt động: Xem xét báo cáo công tác</a:t>
            </a:r>
            <a:r>
              <a:rPr lang="en-US" sz="4000" dirty="0">
                <a:solidFill>
                  <a:schemeClr val="bg1"/>
                </a:solidFill>
                <a:latin typeface="Calibri (Body)"/>
              </a:rPr>
              <a:t>,</a:t>
            </a:r>
            <a:r>
              <a:rPr lang="vi-VN" sz="4000" dirty="0">
                <a:solidFill>
                  <a:schemeClr val="bg1"/>
                </a:solidFill>
                <a:latin typeface="Calibri (Body)"/>
              </a:rPr>
              <a:t> báo cáo về tình hình thi hành Hiến pháp, văn bản quy phạm pháp luật của cơ quan nhà nước cấp trên và nghị quyết của Hội đồng nhân dân; Xem xét văn bản của có dấu hiệu trái với Hiến pháp, các văn bản quy phạm pháp luật của cơ quan nhà nước cấp trên và nghị quyết của H</a:t>
            </a:r>
            <a:r>
              <a:rPr lang="en-US" sz="4000" dirty="0">
                <a:solidFill>
                  <a:schemeClr val="bg1"/>
                </a:solidFill>
                <a:latin typeface="Calibri (Body)"/>
              </a:rPr>
              <a:t>ĐND</a:t>
            </a:r>
            <a:r>
              <a:rPr lang="vi-VN" sz="4000" dirty="0">
                <a:solidFill>
                  <a:schemeClr val="bg1"/>
                </a:solidFill>
                <a:latin typeface="Calibri (Body)"/>
              </a:rPr>
              <a:t>; Xem xét trả lời chất vấn</a:t>
            </a:r>
            <a:r>
              <a:rPr lang="en-US" sz="4000" dirty="0">
                <a:solidFill>
                  <a:schemeClr val="bg1"/>
                </a:solidFill>
                <a:latin typeface="Calibri (Body)"/>
              </a:rPr>
              <a:t>;</a:t>
            </a:r>
            <a:r>
              <a:rPr lang="vi-VN" sz="4000" dirty="0">
                <a:solidFill>
                  <a:schemeClr val="bg1"/>
                </a:solidFill>
                <a:latin typeface="Calibri (Body)"/>
              </a:rPr>
              <a:t> Thành lập Đoàn giám sát về một vấn đề nhất định khi xét thấy cần thiết và xem xét kết quả giám sát của Đoàn giám sát.</a:t>
            </a:r>
            <a:endParaRPr lang="en-US" sz="4000" dirty="0">
              <a:solidFill>
                <a:schemeClr val="bg1"/>
              </a:solidFill>
              <a:latin typeface="Calibri (Body)"/>
            </a:endParaRPr>
          </a:p>
        </p:txBody>
      </p:sp>
    </p:spTree>
    <p:extLst>
      <p:ext uri="{BB962C8B-B14F-4D97-AF65-F5344CB8AC3E}">
        <p14:creationId xmlns:p14="http://schemas.microsoft.com/office/powerpoint/2010/main" val="4109718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1. </a:t>
            </a:r>
            <a:r>
              <a:rPr lang="en-US" sz="4000" b="1" dirty="0" err="1">
                <a:solidFill>
                  <a:schemeClr val="bg1"/>
                </a:solidFill>
                <a:latin typeface="Calibri (Body)"/>
              </a:rPr>
              <a:t>Căn</a:t>
            </a:r>
            <a:r>
              <a:rPr lang="en-US" sz="4000" b="1" dirty="0">
                <a:solidFill>
                  <a:schemeClr val="bg1"/>
                </a:solidFill>
                <a:latin typeface="Calibri (Body)"/>
              </a:rPr>
              <a:t> </a:t>
            </a:r>
            <a:r>
              <a:rPr lang="en-US" sz="4000" b="1" dirty="0" err="1">
                <a:solidFill>
                  <a:schemeClr val="bg1"/>
                </a:solidFill>
                <a:latin typeface="Calibri (Body)"/>
              </a:rPr>
              <a:t>cứ</a:t>
            </a:r>
            <a:r>
              <a:rPr lang="en-US" sz="4000" b="1" dirty="0">
                <a:solidFill>
                  <a:schemeClr val="bg1"/>
                </a:solidFill>
                <a:latin typeface="Calibri (Body)"/>
              </a:rPr>
              <a:t> </a:t>
            </a:r>
            <a:r>
              <a:rPr lang="en-US" sz="4000" b="1" dirty="0" err="1">
                <a:solidFill>
                  <a:schemeClr val="bg1"/>
                </a:solidFill>
                <a:latin typeface="Calibri (Body)"/>
              </a:rPr>
              <a:t>pháp</a:t>
            </a:r>
            <a:r>
              <a:rPr lang="en-US" sz="4000" b="1" dirty="0">
                <a:solidFill>
                  <a:schemeClr val="bg1"/>
                </a:solidFill>
                <a:latin typeface="Calibri (Body)"/>
              </a:rPr>
              <a:t> </a:t>
            </a:r>
            <a:r>
              <a:rPr lang="en-US" sz="4000" b="1" dirty="0" err="1">
                <a:solidFill>
                  <a:schemeClr val="bg1"/>
                </a:solidFill>
                <a:latin typeface="Calibri (Body)"/>
              </a:rPr>
              <a:t>luật</a:t>
            </a:r>
            <a:r>
              <a:rPr lang="en-US" sz="4000" b="1" dirty="0">
                <a:solidFill>
                  <a:schemeClr val="bg1"/>
                </a:solidFill>
                <a:latin typeface="Calibri (Body)"/>
              </a:rPr>
              <a:t> </a:t>
            </a:r>
            <a:r>
              <a:rPr lang="en-US" sz="4000" b="1" dirty="0" err="1">
                <a:solidFill>
                  <a:schemeClr val="bg1"/>
                </a:solidFill>
                <a:latin typeface="Calibri (Body)"/>
              </a:rPr>
              <a:t>của</a:t>
            </a:r>
            <a:r>
              <a:rPr lang="en-US" sz="4000" b="1" dirty="0">
                <a:solidFill>
                  <a:schemeClr val="bg1"/>
                </a:solidFill>
                <a:latin typeface="Calibri (Body)"/>
              </a:rPr>
              <a:t> </a:t>
            </a:r>
            <a:r>
              <a:rPr lang="en-US" sz="4000" b="1" dirty="0" err="1">
                <a:solidFill>
                  <a:schemeClr val="bg1"/>
                </a:solidFill>
                <a:latin typeface="Calibri (Body)"/>
              </a:rPr>
              <a:t>hoạt</a:t>
            </a:r>
            <a:r>
              <a:rPr lang="en-US" sz="4000" b="1" dirty="0">
                <a:solidFill>
                  <a:schemeClr val="bg1"/>
                </a:solidFill>
                <a:latin typeface="Calibri (Body)"/>
              </a:rPr>
              <a:t> </a:t>
            </a:r>
            <a:r>
              <a:rPr lang="en-US" sz="4000" b="1" dirty="0" err="1">
                <a:solidFill>
                  <a:schemeClr val="bg1"/>
                </a:solidFill>
                <a:latin typeface="Calibri (Body)"/>
              </a:rPr>
              <a:t>động</a:t>
            </a:r>
            <a:r>
              <a:rPr lang="en-US" sz="4000" b="1" dirty="0">
                <a:solidFill>
                  <a:schemeClr val="bg1"/>
                </a:solidFill>
                <a:latin typeface="Calibri (Body)"/>
              </a:rPr>
              <a:t>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vi-VN" sz="4000" dirty="0">
                <a:solidFill>
                  <a:schemeClr val="bg1"/>
                </a:solidFill>
                <a:latin typeface="Calibri (Body)"/>
              </a:rPr>
              <a:t>Căn cứ vào kết quả giám sát, H</a:t>
            </a:r>
            <a:r>
              <a:rPr lang="en-US" sz="4000" dirty="0">
                <a:solidFill>
                  <a:schemeClr val="bg1"/>
                </a:solidFill>
                <a:latin typeface="Calibri (Body)"/>
              </a:rPr>
              <a:t>ĐND</a:t>
            </a:r>
            <a:r>
              <a:rPr lang="vi-VN" sz="4000" dirty="0">
                <a:solidFill>
                  <a:schemeClr val="bg1"/>
                </a:solidFill>
                <a:latin typeface="Calibri (Body)"/>
              </a:rPr>
              <a:t> có các quyền: Yêu cầu ban hành văn bản để thi hành Hiến pháp, pháp luật và nghị quyết của H</a:t>
            </a:r>
            <a:r>
              <a:rPr lang="en-US" sz="4000" dirty="0">
                <a:solidFill>
                  <a:schemeClr val="bg1"/>
                </a:solidFill>
                <a:latin typeface="Calibri (Body)"/>
              </a:rPr>
              <a:t>ĐND</a:t>
            </a:r>
            <a:r>
              <a:rPr lang="vi-VN" sz="4000" dirty="0">
                <a:solidFill>
                  <a:schemeClr val="bg1"/>
                </a:solidFill>
                <a:latin typeface="Calibri (Body)"/>
              </a:rPr>
              <a:t>; Bãi bỏ một phần hoặc toàn bộ văn bản trái với Hiến pháp, văn bản quy phạm pháp luật của cơ quan nhà nước cấp trên và nghị quyết của H</a:t>
            </a:r>
            <a:r>
              <a:rPr lang="en-US" sz="4000" dirty="0">
                <a:solidFill>
                  <a:schemeClr val="bg1"/>
                </a:solidFill>
                <a:latin typeface="Calibri (Body)"/>
              </a:rPr>
              <a:t>ĐND</a:t>
            </a:r>
            <a:r>
              <a:rPr lang="vi-VN" sz="4000" dirty="0">
                <a:solidFill>
                  <a:schemeClr val="bg1"/>
                </a:solidFill>
                <a:latin typeface="Calibri (Body)"/>
              </a:rPr>
              <a:t>; Ra nghị quyết về trả lời chất vấn và trách nhiệm của người trả lời chất vấn khi xét thấy cần thiết; Miễn nhiệm, bãi </a:t>
            </a:r>
            <a:r>
              <a:rPr lang="vi-VN" sz="4000">
                <a:solidFill>
                  <a:schemeClr val="bg1"/>
                </a:solidFill>
                <a:latin typeface="Calibri (Body)"/>
              </a:rPr>
              <a:t>nhiệm </a:t>
            </a:r>
            <a:r>
              <a:rPr lang="en-US" sz="4000">
                <a:solidFill>
                  <a:schemeClr val="bg1"/>
                </a:solidFill>
                <a:latin typeface="Calibri (Body)"/>
              </a:rPr>
              <a:t>những </a:t>
            </a:r>
            <a:r>
              <a:rPr lang="en-US" sz="4000" dirty="0" err="1">
                <a:solidFill>
                  <a:schemeClr val="bg1"/>
                </a:solidFill>
                <a:latin typeface="Calibri (Body)"/>
              </a:rPr>
              <a:t>người</a:t>
            </a:r>
            <a:r>
              <a:rPr lang="en-US" sz="4000" dirty="0">
                <a:solidFill>
                  <a:schemeClr val="bg1"/>
                </a:solidFill>
                <a:latin typeface="Calibri (Body)"/>
              </a:rPr>
              <a:t> do HĐND </a:t>
            </a:r>
            <a:r>
              <a:rPr lang="en-US" sz="4000" dirty="0" err="1">
                <a:solidFill>
                  <a:schemeClr val="bg1"/>
                </a:solidFill>
                <a:latin typeface="Calibri (Body)"/>
              </a:rPr>
              <a:t>bầu</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phê</a:t>
            </a:r>
            <a:r>
              <a:rPr lang="en-US" sz="4000" dirty="0">
                <a:solidFill>
                  <a:schemeClr val="bg1"/>
                </a:solidFill>
                <a:latin typeface="Calibri (Body)"/>
              </a:rPr>
              <a:t> </a:t>
            </a:r>
            <a:r>
              <a:rPr lang="en-US" sz="4000" dirty="0" err="1">
                <a:solidFill>
                  <a:schemeClr val="bg1"/>
                </a:solidFill>
                <a:latin typeface="Calibri (Body)"/>
              </a:rPr>
              <a:t>chuẩn</a:t>
            </a:r>
            <a:r>
              <a:rPr lang="en-US" sz="4000" dirty="0">
                <a:solidFill>
                  <a:schemeClr val="bg1"/>
                </a:solidFill>
                <a:latin typeface="Calibri (Body)"/>
              </a:rPr>
              <a:t>. </a:t>
            </a:r>
          </a:p>
          <a:p>
            <a:pPr marL="0" indent="0" fontAlgn="base">
              <a:buNone/>
            </a:pPr>
            <a:r>
              <a:rPr lang="vi-VN" sz="4000" dirty="0">
                <a:solidFill>
                  <a:schemeClr val="bg1"/>
                </a:solidFill>
                <a:latin typeface="Calibri (Body)"/>
              </a:rPr>
              <a:t>- Đối tượng chịu sự giám sát</a:t>
            </a:r>
            <a:r>
              <a:rPr lang="en-US" sz="4000" dirty="0">
                <a:solidFill>
                  <a:schemeClr val="bg1"/>
                </a:solidFill>
                <a:latin typeface="Calibri (Body)"/>
              </a:rPr>
              <a:t> </a:t>
            </a:r>
            <a:r>
              <a:rPr lang="en-US" sz="4000" dirty="0" err="1">
                <a:solidFill>
                  <a:schemeClr val="bg1"/>
                </a:solidFill>
                <a:latin typeface="Calibri (Body)"/>
              </a:rPr>
              <a:t>trong</a:t>
            </a:r>
            <a:r>
              <a:rPr lang="en-US" sz="4000" dirty="0">
                <a:solidFill>
                  <a:schemeClr val="bg1"/>
                </a:solidFill>
                <a:latin typeface="Calibri (Body)"/>
              </a:rPr>
              <a:t> </a:t>
            </a:r>
            <a:r>
              <a:rPr lang="en-US" sz="4000" dirty="0" err="1">
                <a:solidFill>
                  <a:schemeClr val="bg1"/>
                </a:solidFill>
                <a:latin typeface="Calibri (Body)"/>
              </a:rPr>
              <a:t>lĩnh</a:t>
            </a:r>
            <a:r>
              <a:rPr lang="en-US" sz="4000" dirty="0">
                <a:solidFill>
                  <a:schemeClr val="bg1"/>
                </a:solidFill>
                <a:latin typeface="Calibri (Body)"/>
              </a:rPr>
              <a:t> </a:t>
            </a:r>
            <a:r>
              <a:rPr lang="en-US" sz="4000" dirty="0" err="1">
                <a:solidFill>
                  <a:schemeClr val="bg1"/>
                </a:solidFill>
                <a:latin typeface="Calibri (Body)"/>
              </a:rPr>
              <a:t>vực</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HĐND l</a:t>
            </a:r>
            <a:r>
              <a:rPr lang="vi-VN" sz="4000" dirty="0">
                <a:solidFill>
                  <a:schemeClr val="bg1"/>
                </a:solidFill>
                <a:latin typeface="Calibri (Body)"/>
              </a:rPr>
              <a:t>à các cơ quan tư pháp và các cơ quan, tổ chức có liên quan đến hoạt động tư pháp; Phạm vi, nội dung giám sát</a:t>
            </a:r>
            <a:r>
              <a:rPr lang="en-US" sz="4000" dirty="0">
                <a:solidFill>
                  <a:schemeClr val="bg1"/>
                </a:solidFill>
                <a:latin typeface="Calibri (Body)"/>
              </a:rPr>
              <a:t> l</a:t>
            </a:r>
            <a:r>
              <a:rPr lang="vi-VN" sz="4000" dirty="0">
                <a:solidFill>
                  <a:schemeClr val="bg1"/>
                </a:solidFill>
                <a:latin typeface="Calibri (Body)"/>
              </a:rPr>
              <a:t>à việc chấp hành chính sách, pháp luật trong hoạt động điều tra, truy tố, xét xử, thực thi quyết định của </a:t>
            </a:r>
            <a:r>
              <a:rPr lang="en-US" sz="4000" dirty="0" err="1">
                <a:solidFill>
                  <a:schemeClr val="bg1"/>
                </a:solidFill>
                <a:latin typeface="Calibri (Body)"/>
              </a:rPr>
              <a:t>Tòa</a:t>
            </a:r>
            <a:r>
              <a:rPr lang="en-US" sz="4000" dirty="0">
                <a:solidFill>
                  <a:schemeClr val="bg1"/>
                </a:solidFill>
                <a:latin typeface="Calibri (Body)"/>
              </a:rPr>
              <a:t> </a:t>
            </a:r>
            <a:r>
              <a:rPr lang="en-US" sz="4000" dirty="0" err="1">
                <a:solidFill>
                  <a:schemeClr val="bg1"/>
                </a:solidFill>
                <a:latin typeface="Calibri (Body)"/>
              </a:rPr>
              <a:t>án</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nội</a:t>
            </a:r>
            <a:r>
              <a:rPr lang="en-US" sz="4000" dirty="0">
                <a:solidFill>
                  <a:schemeClr val="bg1"/>
                </a:solidFill>
                <a:latin typeface="Calibri (Body)"/>
              </a:rPr>
              <a:t> dung </a:t>
            </a:r>
            <a:r>
              <a:rPr lang="en-US" sz="4000" dirty="0" err="1">
                <a:solidFill>
                  <a:schemeClr val="bg1"/>
                </a:solidFill>
                <a:latin typeface="Calibri (Body)"/>
              </a:rPr>
              <a:t>liên</a:t>
            </a:r>
            <a:r>
              <a:rPr lang="en-US" sz="4000" dirty="0">
                <a:solidFill>
                  <a:schemeClr val="bg1"/>
                </a:solidFill>
                <a:latin typeface="Calibri (Body)"/>
              </a:rPr>
              <a:t> </a:t>
            </a:r>
            <a:r>
              <a:rPr lang="en-US" sz="4000" dirty="0" err="1">
                <a:solidFill>
                  <a:schemeClr val="bg1"/>
                </a:solidFill>
                <a:latin typeface="Calibri (Body)"/>
              </a:rPr>
              <a:t>quan</a:t>
            </a:r>
            <a:r>
              <a:rPr lang="en-US" sz="4000" dirty="0">
                <a:solidFill>
                  <a:schemeClr val="bg1"/>
                </a:solidFill>
                <a:latin typeface="Calibri (Body)"/>
              </a:rPr>
              <a:t> </a:t>
            </a:r>
            <a:r>
              <a:rPr lang="en-US" sz="4000" dirty="0" err="1">
                <a:solidFill>
                  <a:schemeClr val="bg1"/>
                </a:solidFill>
                <a:latin typeface="Calibri (Body)"/>
              </a:rPr>
              <a:t>đến</a:t>
            </a:r>
            <a:r>
              <a:rPr lang="en-US" sz="4000" dirty="0">
                <a:solidFill>
                  <a:schemeClr val="bg1"/>
                </a:solidFill>
                <a:latin typeface="Calibri (Body)"/>
              </a:rPr>
              <a:t> </a:t>
            </a:r>
            <a:r>
              <a:rPr lang="en-US" sz="4000" err="1">
                <a:solidFill>
                  <a:schemeClr val="bg1"/>
                </a:solidFill>
                <a:latin typeface="Calibri (Body)"/>
              </a:rPr>
              <a:t>hoạt</a:t>
            </a:r>
            <a:r>
              <a:rPr lang="en-US" sz="4000">
                <a:solidFill>
                  <a:schemeClr val="bg1"/>
                </a:solidFill>
                <a:latin typeface="Calibri (Body)"/>
              </a:rPr>
              <a:t> động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như</a:t>
            </a:r>
            <a:r>
              <a:rPr lang="en-US" sz="4000" dirty="0">
                <a:solidFill>
                  <a:schemeClr val="bg1"/>
                </a:solidFill>
                <a:latin typeface="Calibri (Body)"/>
              </a:rPr>
              <a:t> </a:t>
            </a:r>
            <a:r>
              <a:rPr lang="en-US" sz="4000" dirty="0" err="1">
                <a:solidFill>
                  <a:schemeClr val="bg1"/>
                </a:solidFill>
                <a:latin typeface="Calibri (Body)"/>
              </a:rPr>
              <a:t>hành</a:t>
            </a:r>
            <a:r>
              <a:rPr lang="en-US" sz="4000" dirty="0">
                <a:solidFill>
                  <a:schemeClr val="bg1"/>
                </a:solidFill>
                <a:latin typeface="Calibri (Body)"/>
              </a:rPr>
              <a:t> </a:t>
            </a:r>
            <a:r>
              <a:rPr lang="en-US" sz="4000" dirty="0" err="1">
                <a:solidFill>
                  <a:schemeClr val="bg1"/>
                </a:solidFill>
                <a:latin typeface="Calibri (Body)"/>
              </a:rPr>
              <a:t>chính</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bổ</a:t>
            </a:r>
            <a:r>
              <a:rPr lang="en-US" sz="4000" dirty="0">
                <a:solidFill>
                  <a:schemeClr val="bg1"/>
                </a:solidFill>
                <a:latin typeface="Calibri (Body)"/>
              </a:rPr>
              <a:t> </a:t>
            </a:r>
            <a:r>
              <a:rPr lang="en-US" sz="4000" dirty="0" err="1">
                <a:solidFill>
                  <a:schemeClr val="bg1"/>
                </a:solidFill>
                <a:latin typeface="Calibri (Body)"/>
              </a:rPr>
              <a:t>trợ</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a:t>
            </a:r>
          </a:p>
        </p:txBody>
      </p:sp>
    </p:spTree>
    <p:extLst>
      <p:ext uri="{BB962C8B-B14F-4D97-AF65-F5344CB8AC3E}">
        <p14:creationId xmlns:p14="http://schemas.microsoft.com/office/powerpoint/2010/main" val="47753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2. </a:t>
            </a:r>
            <a:r>
              <a:rPr lang="vi-VN" sz="4000" b="1">
                <a:solidFill>
                  <a:schemeClr val="bg1"/>
                </a:solidFill>
                <a:latin typeface="Calibri (Body)"/>
              </a:rPr>
              <a:t>Xây d</a:t>
            </a:r>
            <a:r>
              <a:rPr lang="en-US" sz="4000" b="1">
                <a:solidFill>
                  <a:schemeClr val="bg1"/>
                </a:solidFill>
                <a:latin typeface="Calibri (Body)"/>
              </a:rPr>
              <a:t>ự</a:t>
            </a:r>
            <a:r>
              <a:rPr lang="vi-VN" sz="4000" b="1">
                <a:solidFill>
                  <a:schemeClr val="bg1"/>
                </a:solidFill>
                <a:latin typeface="Calibri (Body)"/>
              </a:rPr>
              <a:t>ng </a:t>
            </a:r>
            <a:r>
              <a:rPr lang="vi-VN" sz="4000" b="1" dirty="0">
                <a:solidFill>
                  <a:schemeClr val="bg1"/>
                </a:solidFill>
                <a:latin typeface="Calibri (Body)"/>
              </a:rPr>
              <a:t>chương trình, kế hoạch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i="1" dirty="0">
                <a:solidFill>
                  <a:schemeClr val="bg1"/>
                </a:solidFill>
                <a:latin typeface="Calibri (Body)"/>
              </a:rPr>
              <a:t>2.1. </a:t>
            </a:r>
            <a:r>
              <a:rPr lang="vi-VN" sz="4000" i="1" dirty="0">
                <a:solidFill>
                  <a:schemeClr val="bg1"/>
                </a:solidFill>
                <a:latin typeface="Calibri (Body)"/>
              </a:rPr>
              <a:t>Thu thập</a:t>
            </a:r>
            <a:r>
              <a:rPr lang="en-US" sz="4000" i="1" dirty="0">
                <a:solidFill>
                  <a:schemeClr val="bg1"/>
                </a:solidFill>
                <a:latin typeface="Calibri (Body)"/>
              </a:rPr>
              <a:t> </a:t>
            </a:r>
            <a:r>
              <a:rPr lang="en-US" sz="4000" i="1" dirty="0" err="1">
                <a:solidFill>
                  <a:schemeClr val="bg1"/>
                </a:solidFill>
                <a:latin typeface="Calibri (Body)"/>
              </a:rPr>
              <a:t>thông</a:t>
            </a:r>
            <a:r>
              <a:rPr lang="en-US" sz="4000" i="1" dirty="0">
                <a:solidFill>
                  <a:schemeClr val="bg1"/>
                </a:solidFill>
                <a:latin typeface="Calibri (Body)"/>
              </a:rPr>
              <a:t> tin</a:t>
            </a:r>
            <a:r>
              <a:rPr lang="vi-VN" sz="4000" i="1" dirty="0">
                <a:solidFill>
                  <a:schemeClr val="bg1"/>
                </a:solidFill>
                <a:latin typeface="Calibri (Body)"/>
              </a:rPr>
              <a:t> làm căn cứ xây dựng chương trình, kế hoạch giám sát</a:t>
            </a:r>
            <a:r>
              <a:rPr lang="en-US" sz="4000" i="1" dirty="0">
                <a:solidFill>
                  <a:schemeClr val="bg1"/>
                </a:solidFill>
                <a:latin typeface="Calibri (Body)"/>
              </a:rPr>
              <a:t>:</a:t>
            </a:r>
            <a:endParaRPr lang="en-US" sz="4000" dirty="0">
              <a:solidFill>
                <a:schemeClr val="bg1"/>
              </a:solidFill>
              <a:latin typeface="Calibri (Body)"/>
            </a:endParaRPr>
          </a:p>
          <a:p>
            <a:pPr marL="0" indent="0">
              <a:buNone/>
            </a:pPr>
            <a:r>
              <a:rPr lang="vi-VN" sz="4000" dirty="0">
                <a:solidFill>
                  <a:schemeClr val="bg1"/>
                </a:solidFill>
                <a:latin typeface="Calibri (Body)"/>
              </a:rPr>
              <a:t>- Nguồn thông tin:</a:t>
            </a:r>
            <a:endParaRPr lang="en-US" sz="4000" dirty="0">
              <a:solidFill>
                <a:schemeClr val="bg1"/>
              </a:solidFill>
              <a:latin typeface="Calibri (Body)"/>
            </a:endParaRPr>
          </a:p>
          <a:p>
            <a:pPr marL="0" indent="0">
              <a:buNone/>
            </a:pPr>
            <a:r>
              <a:rPr lang="vi-VN" sz="4000" dirty="0">
                <a:solidFill>
                  <a:schemeClr val="bg1"/>
                </a:solidFill>
                <a:latin typeface="Calibri (Body)"/>
              </a:rPr>
              <a:t>+ Từ b</a:t>
            </a:r>
            <a:r>
              <a:rPr lang="en-US" sz="4000" dirty="0" err="1">
                <a:solidFill>
                  <a:schemeClr val="bg1"/>
                </a:solidFill>
                <a:latin typeface="Calibri (Body)"/>
              </a:rPr>
              <a:t>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cơ</a:t>
            </a:r>
            <a:r>
              <a:rPr lang="en-US" sz="4000" dirty="0">
                <a:solidFill>
                  <a:schemeClr val="bg1"/>
                </a:solidFill>
                <a:latin typeface="Calibri (Body)"/>
              </a:rPr>
              <a:t> </a:t>
            </a:r>
            <a:r>
              <a:rPr lang="en-US" sz="4000" dirty="0" err="1">
                <a:solidFill>
                  <a:schemeClr val="bg1"/>
                </a:solidFill>
                <a:latin typeface="Calibri (Body)"/>
              </a:rPr>
              <a:t>quan</a:t>
            </a:r>
            <a:r>
              <a:rPr lang="en-US" sz="4000" dirty="0">
                <a:solidFill>
                  <a:schemeClr val="bg1"/>
                </a:solidFill>
                <a:latin typeface="Calibri (Body)"/>
              </a:rPr>
              <a:t>, </a:t>
            </a:r>
            <a:r>
              <a:rPr lang="en-US" sz="4000" dirty="0" err="1">
                <a:solidFill>
                  <a:schemeClr val="bg1"/>
                </a:solidFill>
                <a:latin typeface="Calibri (Body)"/>
              </a:rPr>
              <a:t>tổ</a:t>
            </a:r>
            <a:r>
              <a:rPr lang="en-US" sz="4000" dirty="0">
                <a:solidFill>
                  <a:schemeClr val="bg1"/>
                </a:solidFill>
                <a:latin typeface="Calibri (Body)"/>
              </a:rPr>
              <a:t> </a:t>
            </a:r>
            <a:r>
              <a:rPr lang="en-US" sz="4000" dirty="0" err="1">
                <a:solidFill>
                  <a:schemeClr val="bg1"/>
                </a:solidFill>
                <a:latin typeface="Calibri (Body)"/>
              </a:rPr>
              <a:t>chức</a:t>
            </a:r>
            <a:r>
              <a:rPr lang="en-US" sz="4000" dirty="0">
                <a:solidFill>
                  <a:schemeClr val="bg1"/>
                </a:solidFill>
                <a:latin typeface="Calibri (Body)"/>
              </a:rPr>
              <a:t>, </a:t>
            </a:r>
            <a:r>
              <a:rPr lang="en-US" sz="4000" dirty="0" err="1">
                <a:solidFill>
                  <a:schemeClr val="bg1"/>
                </a:solidFill>
                <a:latin typeface="Calibri (Body)"/>
              </a:rPr>
              <a:t>đơn</a:t>
            </a:r>
            <a:r>
              <a:rPr lang="en-US" sz="4000" dirty="0">
                <a:solidFill>
                  <a:schemeClr val="bg1"/>
                </a:solidFill>
                <a:latin typeface="Calibri (Body)"/>
              </a:rPr>
              <a:t> vi;</a:t>
            </a:r>
          </a:p>
          <a:p>
            <a:pPr marL="0" indent="0">
              <a:buNone/>
            </a:pPr>
            <a:r>
              <a:rPr lang="vi-VN" sz="4000" dirty="0">
                <a:solidFill>
                  <a:schemeClr val="bg1"/>
                </a:solidFill>
                <a:latin typeface="Calibri (Body)"/>
              </a:rPr>
              <a:t>+ Từ c</a:t>
            </a:r>
            <a:r>
              <a:rPr lang="en-US" sz="4000" dirty="0" err="1">
                <a:solidFill>
                  <a:schemeClr val="bg1"/>
                </a:solidFill>
                <a:latin typeface="Calibri (Body)"/>
              </a:rPr>
              <a:t>ác</a:t>
            </a:r>
            <a:r>
              <a:rPr lang="en-US" sz="4000" dirty="0">
                <a:solidFill>
                  <a:schemeClr val="bg1"/>
                </a:solidFill>
                <a:latin typeface="Calibri (Body)"/>
              </a:rPr>
              <a:t> </a:t>
            </a:r>
            <a:r>
              <a:rPr lang="en-US" sz="4000" dirty="0" err="1">
                <a:solidFill>
                  <a:schemeClr val="bg1"/>
                </a:solidFill>
                <a:latin typeface="Calibri (Body)"/>
              </a:rPr>
              <a:t>phương</a:t>
            </a:r>
            <a:r>
              <a:rPr lang="en-US" sz="4000" dirty="0">
                <a:solidFill>
                  <a:schemeClr val="bg1"/>
                </a:solidFill>
                <a:latin typeface="Calibri (Body)"/>
              </a:rPr>
              <a:t> </a:t>
            </a:r>
            <a:r>
              <a:rPr lang="en-US" sz="4000" dirty="0" err="1">
                <a:solidFill>
                  <a:schemeClr val="bg1"/>
                </a:solidFill>
                <a:latin typeface="Calibri (Body)"/>
              </a:rPr>
              <a:t>tiện</a:t>
            </a:r>
            <a:r>
              <a:rPr lang="en-US" sz="4000" dirty="0">
                <a:solidFill>
                  <a:schemeClr val="bg1"/>
                </a:solidFill>
                <a:latin typeface="Calibri (Body)"/>
              </a:rPr>
              <a:t> </a:t>
            </a:r>
            <a:r>
              <a:rPr lang="en-US" sz="4000" dirty="0" err="1">
                <a:solidFill>
                  <a:schemeClr val="bg1"/>
                </a:solidFill>
                <a:latin typeface="Calibri (Body)"/>
              </a:rPr>
              <a:t>thông</a:t>
            </a:r>
            <a:r>
              <a:rPr lang="en-US" sz="4000" dirty="0">
                <a:solidFill>
                  <a:schemeClr val="bg1"/>
                </a:solidFill>
                <a:latin typeface="Calibri (Body)"/>
              </a:rPr>
              <a:t> tin </a:t>
            </a:r>
            <a:r>
              <a:rPr lang="en-US" sz="4000" dirty="0" err="1">
                <a:solidFill>
                  <a:schemeClr val="bg1"/>
                </a:solidFill>
                <a:latin typeface="Calibri (Body)"/>
              </a:rPr>
              <a:t>đại</a:t>
            </a:r>
            <a:r>
              <a:rPr lang="en-US" sz="4000" dirty="0">
                <a:solidFill>
                  <a:schemeClr val="bg1"/>
                </a:solidFill>
                <a:latin typeface="Calibri (Body)"/>
              </a:rPr>
              <a:t> </a:t>
            </a:r>
            <a:r>
              <a:rPr lang="en-US" sz="4000" dirty="0" err="1">
                <a:solidFill>
                  <a:schemeClr val="bg1"/>
                </a:solidFill>
                <a:latin typeface="Calibri (Body)"/>
              </a:rPr>
              <a:t>chúng</a:t>
            </a:r>
            <a:r>
              <a:rPr lang="en-US" sz="4000" dirty="0">
                <a:solidFill>
                  <a:schemeClr val="bg1"/>
                </a:solidFill>
                <a:latin typeface="Calibri (Body)"/>
              </a:rPr>
              <a:t>;</a:t>
            </a:r>
          </a:p>
          <a:p>
            <a:pPr marL="0" indent="0">
              <a:buNone/>
            </a:pPr>
            <a:r>
              <a:rPr lang="vi-VN" sz="4000" dirty="0">
                <a:solidFill>
                  <a:schemeClr val="bg1"/>
                </a:solidFill>
                <a:latin typeface="Calibri (Body)"/>
              </a:rPr>
              <a:t>+ Từ</a:t>
            </a:r>
            <a:r>
              <a:rPr lang="en-US" sz="4000" dirty="0">
                <a:solidFill>
                  <a:schemeClr val="bg1"/>
                </a:solidFill>
                <a:latin typeface="Calibri (Body)"/>
              </a:rPr>
              <a:t> </a:t>
            </a:r>
            <a:r>
              <a:rPr lang="en-US" sz="4000" dirty="0" err="1">
                <a:solidFill>
                  <a:schemeClr val="bg1"/>
                </a:solidFill>
                <a:latin typeface="Calibri (Body)"/>
              </a:rPr>
              <a:t>đơn</a:t>
            </a:r>
            <a:r>
              <a:rPr lang="en-US" sz="4000" dirty="0">
                <a:solidFill>
                  <a:schemeClr val="bg1"/>
                </a:solidFill>
                <a:latin typeface="Calibri (Body)"/>
              </a:rPr>
              <a:t> </a:t>
            </a:r>
            <a:r>
              <a:rPr lang="en-US" sz="4000" dirty="0" err="1">
                <a:solidFill>
                  <a:schemeClr val="bg1"/>
                </a:solidFill>
                <a:latin typeface="Calibri (Body)"/>
              </a:rPr>
              <a:t>khiếu</a:t>
            </a:r>
            <a:r>
              <a:rPr lang="en-US" sz="4000" dirty="0">
                <a:solidFill>
                  <a:schemeClr val="bg1"/>
                </a:solidFill>
                <a:latin typeface="Calibri (Body)"/>
              </a:rPr>
              <a:t> </a:t>
            </a:r>
            <a:r>
              <a:rPr lang="en-US" sz="4000" dirty="0" err="1">
                <a:solidFill>
                  <a:schemeClr val="bg1"/>
                </a:solidFill>
                <a:latin typeface="Calibri (Body)"/>
              </a:rPr>
              <a:t>nại</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t>
            </a:r>
            <a:r>
              <a:rPr lang="en-US" sz="4000" dirty="0" err="1">
                <a:solidFill>
                  <a:schemeClr val="bg1"/>
                </a:solidFill>
                <a:latin typeface="Calibri (Body)"/>
              </a:rPr>
              <a:t>dân</a:t>
            </a:r>
            <a:r>
              <a:rPr lang="en-US" sz="4000" dirty="0">
                <a:solidFill>
                  <a:schemeClr val="bg1"/>
                </a:solidFill>
                <a:latin typeface="Calibri (Body)"/>
              </a:rPr>
              <a:t>;</a:t>
            </a:r>
          </a:p>
          <a:p>
            <a:pPr marL="0" indent="0">
              <a:buNone/>
            </a:pPr>
            <a:r>
              <a:rPr lang="vi-VN" sz="4000" dirty="0">
                <a:solidFill>
                  <a:schemeClr val="bg1"/>
                </a:solidFill>
                <a:latin typeface="Calibri (Body)"/>
              </a:rPr>
              <a:t>+ Từ ý kiến, </a:t>
            </a:r>
            <a:r>
              <a:rPr lang="en-US" sz="4000" dirty="0" err="1">
                <a:solidFill>
                  <a:schemeClr val="bg1"/>
                </a:solidFill>
                <a:latin typeface="Calibri (Body)"/>
              </a:rPr>
              <a:t>kiến</a:t>
            </a:r>
            <a:r>
              <a:rPr lang="en-US" sz="4000" dirty="0">
                <a:solidFill>
                  <a:schemeClr val="bg1"/>
                </a:solidFill>
                <a:latin typeface="Calibri (Body)"/>
              </a:rPr>
              <a:t> </a:t>
            </a:r>
            <a:r>
              <a:rPr lang="en-US" sz="4000" dirty="0" err="1">
                <a:solidFill>
                  <a:schemeClr val="bg1"/>
                </a:solidFill>
                <a:latin typeface="Calibri (Body)"/>
              </a:rPr>
              <a:t>nghị</a:t>
            </a:r>
            <a:r>
              <a:rPr lang="en-US" sz="4000" dirty="0">
                <a:solidFill>
                  <a:schemeClr val="bg1"/>
                </a:solidFill>
                <a:latin typeface="Calibri (Body)"/>
              </a:rPr>
              <a:t>, </a:t>
            </a:r>
            <a:r>
              <a:rPr lang="en-US" sz="4000" dirty="0" err="1">
                <a:solidFill>
                  <a:schemeClr val="bg1"/>
                </a:solidFill>
                <a:latin typeface="Calibri (Body)"/>
              </a:rPr>
              <a:t>phản</a:t>
            </a:r>
            <a:r>
              <a:rPr lang="en-US" sz="4000" dirty="0">
                <a:solidFill>
                  <a:schemeClr val="bg1"/>
                </a:solidFill>
                <a:latin typeface="Calibri (Body)"/>
              </a:rPr>
              <a:t> </a:t>
            </a:r>
            <a:r>
              <a:rPr lang="en-US" sz="4000" dirty="0" err="1">
                <a:solidFill>
                  <a:schemeClr val="bg1"/>
                </a:solidFill>
                <a:latin typeface="Calibri (Body)"/>
              </a:rPr>
              <a:t>ánh</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en-US" sz="4000" dirty="0" err="1">
                <a:solidFill>
                  <a:schemeClr val="bg1"/>
                </a:solidFill>
                <a:latin typeface="Calibri (Body)"/>
              </a:rPr>
              <a:t>cử</a:t>
            </a:r>
            <a:r>
              <a:rPr lang="en-US" sz="4000" dirty="0">
                <a:solidFill>
                  <a:schemeClr val="bg1"/>
                </a:solidFill>
                <a:latin typeface="Calibri (Body)"/>
              </a:rPr>
              <a:t> tri;</a:t>
            </a:r>
          </a:p>
          <a:p>
            <a:pPr marL="0" indent="0">
              <a:buNone/>
            </a:pPr>
            <a:r>
              <a:rPr lang="vi-VN" sz="4000" dirty="0">
                <a:solidFill>
                  <a:schemeClr val="bg1"/>
                </a:solidFill>
                <a:latin typeface="Calibri (Body)"/>
              </a:rPr>
              <a:t>+ Từ k</a:t>
            </a:r>
            <a:r>
              <a:rPr lang="en-US" sz="4000" dirty="0" err="1">
                <a:solidFill>
                  <a:schemeClr val="bg1"/>
                </a:solidFill>
                <a:latin typeface="Calibri (Body)"/>
              </a:rPr>
              <a:t>ết</a:t>
            </a:r>
            <a:r>
              <a:rPr lang="en-US" sz="4000" dirty="0">
                <a:solidFill>
                  <a:schemeClr val="bg1"/>
                </a:solidFill>
                <a:latin typeface="Calibri (Body)"/>
              </a:rPr>
              <a:t> </a:t>
            </a:r>
            <a:r>
              <a:rPr lang="en-US" sz="4000" dirty="0" err="1">
                <a:solidFill>
                  <a:schemeClr val="bg1"/>
                </a:solidFill>
                <a:latin typeface="Calibri (Body)"/>
              </a:rPr>
              <a:t>quả</a:t>
            </a:r>
            <a:r>
              <a:rPr lang="en-US" sz="4000" dirty="0">
                <a:solidFill>
                  <a:schemeClr val="bg1"/>
                </a:solidFill>
                <a:latin typeface="Calibri (Body)"/>
              </a:rPr>
              <a:t> </a:t>
            </a:r>
            <a:r>
              <a:rPr lang="en-US" sz="4000" dirty="0" err="1">
                <a:solidFill>
                  <a:schemeClr val="bg1"/>
                </a:solidFill>
                <a:latin typeface="Calibri (Body)"/>
              </a:rPr>
              <a:t>khảo</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 </a:t>
            </a:r>
            <a:r>
              <a:rPr lang="en-US" sz="4000" dirty="0" err="1">
                <a:solidFill>
                  <a:schemeClr val="bg1"/>
                </a:solidFill>
                <a:latin typeface="Calibri (Body)"/>
              </a:rPr>
              <a:t>giám</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 </a:t>
            </a:r>
            <a:r>
              <a:rPr lang="en-US" sz="4000" dirty="0" err="1">
                <a:solidFill>
                  <a:schemeClr val="bg1"/>
                </a:solidFill>
                <a:latin typeface="Calibri (Body)"/>
              </a:rPr>
              <a:t>nắm</a:t>
            </a:r>
            <a:r>
              <a:rPr lang="en-US" sz="4000" dirty="0">
                <a:solidFill>
                  <a:schemeClr val="bg1"/>
                </a:solidFill>
                <a:latin typeface="Calibri (Body)"/>
              </a:rPr>
              <a:t> </a:t>
            </a:r>
            <a:r>
              <a:rPr lang="en-US" sz="4000" dirty="0" err="1">
                <a:solidFill>
                  <a:schemeClr val="bg1"/>
                </a:solidFill>
                <a:latin typeface="Calibri (Body)"/>
              </a:rPr>
              <a:t>tình</a:t>
            </a:r>
            <a:r>
              <a:rPr lang="en-US" sz="4000" dirty="0">
                <a:solidFill>
                  <a:schemeClr val="bg1"/>
                </a:solidFill>
                <a:latin typeface="Calibri (Body)"/>
              </a:rPr>
              <a:t> </a:t>
            </a:r>
            <a:r>
              <a:rPr lang="en-US" sz="4000" dirty="0" err="1">
                <a:solidFill>
                  <a:schemeClr val="bg1"/>
                </a:solidFill>
                <a:latin typeface="Calibri (Body)"/>
              </a:rPr>
              <a:t>hình</a:t>
            </a:r>
            <a:r>
              <a:rPr lang="en-US" sz="4000" dirty="0">
                <a:solidFill>
                  <a:schemeClr val="bg1"/>
                </a:solidFill>
                <a:latin typeface="Calibri (Body)"/>
              </a:rPr>
              <a:t>… </a:t>
            </a:r>
          </a:p>
          <a:p>
            <a:pPr marL="0" indent="0">
              <a:buNone/>
            </a:pPr>
            <a:r>
              <a:rPr lang="vi-VN" sz="4000" dirty="0">
                <a:solidFill>
                  <a:schemeClr val="bg1"/>
                </a:solidFill>
                <a:latin typeface="Calibri (Body)"/>
              </a:rPr>
              <a:t>- </a:t>
            </a:r>
            <a:r>
              <a:rPr lang="en-US" sz="4000" dirty="0" err="1">
                <a:solidFill>
                  <a:schemeClr val="bg1"/>
                </a:solidFill>
                <a:latin typeface="Calibri (Body)"/>
              </a:rPr>
              <a:t>Nội</a:t>
            </a:r>
            <a:r>
              <a:rPr lang="en-US" sz="4000" dirty="0">
                <a:solidFill>
                  <a:schemeClr val="bg1"/>
                </a:solidFill>
                <a:latin typeface="Calibri (Body)"/>
              </a:rPr>
              <a:t> dung </a:t>
            </a:r>
            <a:r>
              <a:rPr lang="en-US" sz="4000" dirty="0" err="1">
                <a:solidFill>
                  <a:schemeClr val="bg1"/>
                </a:solidFill>
                <a:latin typeface="Calibri (Body)"/>
              </a:rPr>
              <a:t>thông</a:t>
            </a:r>
            <a:r>
              <a:rPr lang="en-US" sz="4000" dirty="0">
                <a:solidFill>
                  <a:schemeClr val="bg1"/>
                </a:solidFill>
                <a:latin typeface="Calibri (Body)"/>
              </a:rPr>
              <a:t> tin </a:t>
            </a:r>
            <a:r>
              <a:rPr lang="en-US" sz="4000" dirty="0" err="1">
                <a:solidFill>
                  <a:schemeClr val="bg1"/>
                </a:solidFill>
                <a:latin typeface="Calibri (Body)"/>
              </a:rPr>
              <a:t>cần</a:t>
            </a:r>
            <a:r>
              <a:rPr lang="en-US" sz="4000" dirty="0">
                <a:solidFill>
                  <a:schemeClr val="bg1"/>
                </a:solidFill>
                <a:latin typeface="Calibri (Body)"/>
              </a:rPr>
              <a:t> </a:t>
            </a:r>
            <a:r>
              <a:rPr lang="en-US" sz="4000" dirty="0" err="1">
                <a:solidFill>
                  <a:schemeClr val="bg1"/>
                </a:solidFill>
                <a:latin typeface="Calibri (Body)"/>
              </a:rPr>
              <a:t>thu</a:t>
            </a:r>
            <a:r>
              <a:rPr lang="en-US" sz="4000" dirty="0">
                <a:solidFill>
                  <a:schemeClr val="bg1"/>
                </a:solidFill>
                <a:latin typeface="Calibri (Body)"/>
              </a:rPr>
              <a:t> </a:t>
            </a:r>
            <a:r>
              <a:rPr lang="en-US" sz="4000" dirty="0" err="1">
                <a:solidFill>
                  <a:schemeClr val="bg1"/>
                </a:solidFill>
                <a:latin typeface="Calibri (Body)"/>
              </a:rPr>
              <a:t>thập</a:t>
            </a:r>
            <a:r>
              <a:rPr lang="en-US" sz="4000" dirty="0">
                <a:solidFill>
                  <a:schemeClr val="bg1"/>
                </a:solidFill>
                <a:latin typeface="Calibri (Body)"/>
              </a:rPr>
              <a:t>:</a:t>
            </a:r>
          </a:p>
          <a:p>
            <a:pPr marL="0" indent="0">
              <a:buNone/>
            </a:pPr>
            <a:r>
              <a:rPr lang="vi-VN" sz="4000" dirty="0">
                <a:solidFill>
                  <a:schemeClr val="bg1"/>
                </a:solidFill>
                <a:latin typeface="Calibri (Body)"/>
              </a:rPr>
              <a:t>+ </a:t>
            </a:r>
            <a:r>
              <a:rPr lang="en-US" sz="4000" dirty="0" err="1">
                <a:solidFill>
                  <a:schemeClr val="bg1"/>
                </a:solidFill>
                <a:latin typeface="Calibri (Body)"/>
              </a:rPr>
              <a:t>Kết</a:t>
            </a:r>
            <a:r>
              <a:rPr lang="en-US" sz="4000" dirty="0">
                <a:solidFill>
                  <a:schemeClr val="bg1"/>
                </a:solidFill>
                <a:latin typeface="Calibri (Body)"/>
              </a:rPr>
              <a:t> </a:t>
            </a:r>
            <a:r>
              <a:rPr lang="en-US" sz="4000" dirty="0" err="1">
                <a:solidFill>
                  <a:schemeClr val="bg1"/>
                </a:solidFill>
                <a:latin typeface="Calibri (Body)"/>
              </a:rPr>
              <a:t>quả</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t>
            </a:r>
            <a:r>
              <a:rPr lang="en-US" sz="4000" dirty="0" err="1">
                <a:solidFill>
                  <a:schemeClr val="bg1"/>
                </a:solidFill>
                <a:latin typeface="Calibri (Body)"/>
              </a:rPr>
              <a:t>tác</a:t>
            </a:r>
            <a:r>
              <a:rPr lang="en-US" sz="4000" dirty="0">
                <a:solidFill>
                  <a:schemeClr val="bg1"/>
                </a:solidFill>
                <a:latin typeface="Calibri (Body)"/>
              </a:rPr>
              <a:t>, </a:t>
            </a:r>
            <a:r>
              <a:rPr lang="en-US" sz="4000" dirty="0" err="1">
                <a:solidFill>
                  <a:schemeClr val="bg1"/>
                </a:solidFill>
                <a:latin typeface="Calibri (Body)"/>
              </a:rPr>
              <a:t>thành</a:t>
            </a:r>
            <a:r>
              <a:rPr lang="en-US" sz="4000" dirty="0">
                <a:solidFill>
                  <a:schemeClr val="bg1"/>
                </a:solidFill>
                <a:latin typeface="Calibri (Body)"/>
              </a:rPr>
              <a:t> </a:t>
            </a:r>
            <a:r>
              <a:rPr lang="en-US" sz="4000" dirty="0" err="1">
                <a:solidFill>
                  <a:schemeClr val="bg1"/>
                </a:solidFill>
                <a:latin typeface="Calibri (Body)"/>
              </a:rPr>
              <a:t>tích</a:t>
            </a:r>
            <a:r>
              <a:rPr lang="en-US" sz="4000" dirty="0">
                <a:solidFill>
                  <a:schemeClr val="bg1"/>
                </a:solidFill>
                <a:latin typeface="Calibri (Body)"/>
              </a:rPr>
              <a:t>, </a:t>
            </a:r>
            <a:r>
              <a:rPr lang="en-US" sz="4000" dirty="0" err="1">
                <a:solidFill>
                  <a:schemeClr val="bg1"/>
                </a:solidFill>
                <a:latin typeface="Calibri (Body)"/>
              </a:rPr>
              <a:t>yếu</a:t>
            </a:r>
            <a:r>
              <a:rPr lang="en-US" sz="4000" dirty="0">
                <a:solidFill>
                  <a:schemeClr val="bg1"/>
                </a:solidFill>
                <a:latin typeface="Calibri (Body)"/>
              </a:rPr>
              <a:t> </a:t>
            </a:r>
            <a:r>
              <a:rPr lang="en-US" sz="4000" dirty="0" err="1">
                <a:solidFill>
                  <a:schemeClr val="bg1"/>
                </a:solidFill>
                <a:latin typeface="Calibri (Body)"/>
              </a:rPr>
              <a:t>kém</a:t>
            </a:r>
            <a:r>
              <a:rPr lang="en-US" sz="4000" dirty="0">
                <a:solidFill>
                  <a:schemeClr val="bg1"/>
                </a:solidFill>
                <a:latin typeface="Calibri (Body)"/>
              </a:rPr>
              <a:t>, </a:t>
            </a:r>
            <a:r>
              <a:rPr lang="en-US" sz="4000" dirty="0" err="1">
                <a:solidFill>
                  <a:schemeClr val="bg1"/>
                </a:solidFill>
                <a:latin typeface="Calibri (Body)"/>
              </a:rPr>
              <a:t>khuyết</a:t>
            </a:r>
            <a:r>
              <a:rPr lang="en-US" sz="4000" dirty="0">
                <a:solidFill>
                  <a:schemeClr val="bg1"/>
                </a:solidFill>
                <a:latin typeface="Calibri (Body)"/>
              </a:rPr>
              <a:t> </a:t>
            </a:r>
            <a:r>
              <a:rPr lang="en-US" sz="4000" dirty="0" err="1">
                <a:solidFill>
                  <a:schemeClr val="bg1"/>
                </a:solidFill>
                <a:latin typeface="Calibri (Body)"/>
              </a:rPr>
              <a:t>điểm</a:t>
            </a:r>
            <a:r>
              <a:rPr lang="en-US" sz="4000" dirty="0">
                <a:solidFill>
                  <a:schemeClr val="bg1"/>
                </a:solidFill>
                <a:latin typeface="Calibri (Body)"/>
              </a:rPr>
              <a:t>, vi </a:t>
            </a:r>
            <a:r>
              <a:rPr lang="en-US" sz="4000" dirty="0" err="1">
                <a:solidFill>
                  <a:schemeClr val="bg1"/>
                </a:solidFill>
                <a:latin typeface="Calibri (Body)"/>
              </a:rPr>
              <a:t>phạm</a:t>
            </a:r>
            <a:r>
              <a:rPr lang="en-US" sz="4000" dirty="0">
                <a:solidFill>
                  <a:schemeClr val="bg1"/>
                </a:solidFill>
                <a:latin typeface="Calibri (Body)"/>
              </a:rPr>
              <a:t> </a:t>
            </a:r>
            <a:r>
              <a:rPr lang="en-US" sz="4000" dirty="0" err="1">
                <a:solidFill>
                  <a:schemeClr val="bg1"/>
                </a:solidFill>
                <a:latin typeface="Calibri (Body)"/>
              </a:rPr>
              <a:t>trong</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vi-VN" sz="4000" dirty="0">
                <a:solidFill>
                  <a:schemeClr val="bg1"/>
                </a:solidFill>
                <a:latin typeface="Calibri (Body)"/>
              </a:rPr>
              <a:t>các </a:t>
            </a:r>
            <a:r>
              <a:rPr lang="en-US" sz="4000" dirty="0" err="1">
                <a:solidFill>
                  <a:schemeClr val="bg1"/>
                </a:solidFill>
                <a:latin typeface="Calibri (Body)"/>
              </a:rPr>
              <a:t>cơ</a:t>
            </a:r>
            <a:r>
              <a:rPr lang="en-US" sz="4000" dirty="0">
                <a:solidFill>
                  <a:schemeClr val="bg1"/>
                </a:solidFill>
                <a:latin typeface="Calibri (Body)"/>
              </a:rPr>
              <a:t> </a:t>
            </a:r>
            <a:r>
              <a:rPr lang="en-US" sz="4000" dirty="0" err="1">
                <a:solidFill>
                  <a:schemeClr val="bg1"/>
                </a:solidFill>
                <a:latin typeface="Calibri (Body)"/>
              </a:rPr>
              <a:t>quan</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a:t>
            </a:r>
          </a:p>
          <a:p>
            <a:pPr marL="0" indent="0">
              <a:buNone/>
            </a:pPr>
            <a:r>
              <a:rPr lang="vi-VN"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a:t>
            </a:r>
            <a:r>
              <a:rPr lang="en-US" sz="4000" dirty="0" err="1">
                <a:solidFill>
                  <a:schemeClr val="bg1"/>
                </a:solidFill>
                <a:latin typeface="Calibri (Body)"/>
              </a:rPr>
              <a:t>bắt</a:t>
            </a:r>
            <a:r>
              <a:rPr lang="en-US" sz="4000" dirty="0">
                <a:solidFill>
                  <a:schemeClr val="bg1"/>
                </a:solidFill>
                <a:latin typeface="Calibri (Body)"/>
              </a:rPr>
              <a:t>, </a:t>
            </a:r>
            <a:r>
              <a:rPr lang="en-US" sz="4000" dirty="0" err="1">
                <a:solidFill>
                  <a:schemeClr val="bg1"/>
                </a:solidFill>
                <a:latin typeface="Calibri (Body)"/>
              </a:rPr>
              <a:t>giam</a:t>
            </a:r>
            <a:r>
              <a:rPr lang="en-US" sz="4000" dirty="0">
                <a:solidFill>
                  <a:schemeClr val="bg1"/>
                </a:solidFill>
                <a:latin typeface="Calibri (Body)"/>
              </a:rPr>
              <a:t>, </a:t>
            </a:r>
            <a:r>
              <a:rPr lang="en-US" sz="4000" dirty="0" err="1">
                <a:solidFill>
                  <a:schemeClr val="bg1"/>
                </a:solidFill>
                <a:latin typeface="Calibri (Body)"/>
              </a:rPr>
              <a:t>giữ</a:t>
            </a:r>
            <a:r>
              <a:rPr lang="en-US" sz="4000" dirty="0">
                <a:solidFill>
                  <a:schemeClr val="bg1"/>
                </a:solidFill>
                <a:latin typeface="Calibri (Body)"/>
              </a:rPr>
              <a:t>, </a:t>
            </a:r>
            <a:r>
              <a:rPr lang="en-US" sz="4000" dirty="0" err="1">
                <a:solidFill>
                  <a:schemeClr val="bg1"/>
                </a:solidFill>
                <a:latin typeface="Calibri (Body)"/>
              </a:rPr>
              <a:t>khởi</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truy</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không</a:t>
            </a:r>
            <a:r>
              <a:rPr lang="en-US" sz="4000" dirty="0">
                <a:solidFill>
                  <a:schemeClr val="bg1"/>
                </a:solidFill>
                <a:latin typeface="Calibri (Body)"/>
              </a:rPr>
              <a:t> </a:t>
            </a:r>
            <a:r>
              <a:rPr lang="en-US" sz="4000" dirty="0" err="1">
                <a:solidFill>
                  <a:schemeClr val="bg1"/>
                </a:solidFill>
                <a:latin typeface="Calibri (Body)"/>
              </a:rPr>
              <a:t>truy</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có</a:t>
            </a:r>
            <a:r>
              <a:rPr lang="en-US" sz="4000" dirty="0">
                <a:solidFill>
                  <a:schemeClr val="bg1"/>
                </a:solidFill>
                <a:latin typeface="Calibri (Body)"/>
              </a:rPr>
              <a:t> </a:t>
            </a:r>
            <a:r>
              <a:rPr lang="en-US" sz="4000" dirty="0" err="1">
                <a:solidFill>
                  <a:schemeClr val="bg1"/>
                </a:solidFill>
                <a:latin typeface="Calibri (Body)"/>
              </a:rPr>
              <a:t>oan</a:t>
            </a:r>
            <a:r>
              <a:rPr lang="en-US" sz="4000" dirty="0">
                <a:solidFill>
                  <a:schemeClr val="bg1"/>
                </a:solidFill>
                <a:latin typeface="Calibri (Body)"/>
              </a:rPr>
              <a:t>, </a:t>
            </a:r>
            <a:r>
              <a:rPr lang="en-US" sz="4000" dirty="0" err="1">
                <a:solidFill>
                  <a:schemeClr val="bg1"/>
                </a:solidFill>
                <a:latin typeface="Calibri (Body)"/>
              </a:rPr>
              <a:t>sai</a:t>
            </a:r>
            <a:r>
              <a:rPr lang="en-US" sz="4000" dirty="0">
                <a:solidFill>
                  <a:schemeClr val="bg1"/>
                </a:solidFill>
                <a:latin typeface="Calibri (Body)"/>
              </a:rPr>
              <a:t> hay </a:t>
            </a:r>
            <a:r>
              <a:rPr lang="en-US" sz="4000" dirty="0" err="1">
                <a:solidFill>
                  <a:schemeClr val="bg1"/>
                </a:solidFill>
                <a:latin typeface="Calibri (Body)"/>
              </a:rPr>
              <a:t>không</a:t>
            </a:r>
            <a:r>
              <a:rPr lang="en-US" sz="4000" dirty="0">
                <a:solidFill>
                  <a:schemeClr val="bg1"/>
                </a:solidFill>
                <a:latin typeface="Calibri (Body)"/>
              </a:rPr>
              <a:t>? </a:t>
            </a:r>
            <a:r>
              <a:rPr lang="en-US" sz="4000" dirty="0" err="1">
                <a:solidFill>
                  <a:schemeClr val="bg1"/>
                </a:solidFill>
                <a:latin typeface="Calibri (Body)"/>
              </a:rPr>
              <a:t>có</a:t>
            </a:r>
            <a:r>
              <a:rPr lang="en-US" sz="4000" dirty="0">
                <a:solidFill>
                  <a:schemeClr val="bg1"/>
                </a:solidFill>
                <a:latin typeface="Calibri (Body)"/>
              </a:rPr>
              <a:t> </a:t>
            </a:r>
            <a:r>
              <a:rPr lang="en-US" sz="4000" dirty="0" err="1">
                <a:solidFill>
                  <a:schemeClr val="bg1"/>
                </a:solidFill>
                <a:latin typeface="Calibri (Body)"/>
              </a:rPr>
              <a:t>bỏ</a:t>
            </a:r>
            <a:r>
              <a:rPr lang="en-US" sz="4000" dirty="0">
                <a:solidFill>
                  <a:schemeClr val="bg1"/>
                </a:solidFill>
                <a:latin typeface="Calibri (Body)"/>
              </a:rPr>
              <a:t> </a:t>
            </a:r>
            <a:r>
              <a:rPr lang="en-US" sz="4000" dirty="0" err="1">
                <a:solidFill>
                  <a:schemeClr val="bg1"/>
                </a:solidFill>
                <a:latin typeface="Calibri (Body)"/>
              </a:rPr>
              <a:t>lọt</a:t>
            </a:r>
            <a:r>
              <a:rPr lang="en-US" sz="4000" dirty="0">
                <a:solidFill>
                  <a:schemeClr val="bg1"/>
                </a:solidFill>
                <a:latin typeface="Calibri (Body)"/>
              </a:rPr>
              <a:t> </a:t>
            </a:r>
            <a:r>
              <a:rPr lang="en-US" sz="4000" dirty="0" err="1">
                <a:solidFill>
                  <a:schemeClr val="bg1"/>
                </a:solidFill>
                <a:latin typeface="Calibri (Body)"/>
              </a:rPr>
              <a:t>tội</a:t>
            </a:r>
            <a:r>
              <a:rPr lang="en-US" sz="4000" dirty="0">
                <a:solidFill>
                  <a:schemeClr val="bg1"/>
                </a:solidFill>
                <a:latin typeface="Calibri (Body)"/>
              </a:rPr>
              <a:t> </a:t>
            </a:r>
            <a:r>
              <a:rPr lang="en-US" sz="4000" err="1">
                <a:solidFill>
                  <a:schemeClr val="bg1"/>
                </a:solidFill>
                <a:latin typeface="Calibri (Body)"/>
              </a:rPr>
              <a:t>phạm</a:t>
            </a:r>
            <a:r>
              <a:rPr lang="en-US" sz="4000">
                <a:solidFill>
                  <a:schemeClr val="bg1"/>
                </a:solidFill>
                <a:latin typeface="Calibri (Body)"/>
              </a:rPr>
              <a:t> không?</a:t>
            </a:r>
            <a:endParaRPr lang="en-US" sz="4000" dirty="0">
              <a:solidFill>
                <a:schemeClr val="bg1"/>
              </a:solidFill>
              <a:latin typeface="Calibri (Body)"/>
            </a:endParaRPr>
          </a:p>
        </p:txBody>
      </p:sp>
    </p:spTree>
    <p:extLst>
      <p:ext uri="{BB962C8B-B14F-4D97-AF65-F5344CB8AC3E}">
        <p14:creationId xmlns:p14="http://schemas.microsoft.com/office/powerpoint/2010/main" val="143630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2. </a:t>
            </a:r>
            <a:r>
              <a:rPr lang="vi-VN" sz="4000" b="1" dirty="0">
                <a:solidFill>
                  <a:schemeClr val="bg1"/>
                </a:solidFill>
                <a:latin typeface="Calibri (Body)"/>
              </a:rPr>
              <a:t>Xây d</a:t>
            </a:r>
            <a:r>
              <a:rPr lang="en-GB" sz="4000" b="1" dirty="0">
                <a:solidFill>
                  <a:schemeClr val="bg1"/>
                </a:solidFill>
                <a:latin typeface="Calibri (Body)"/>
              </a:rPr>
              <a:t>ự</a:t>
            </a:r>
            <a:r>
              <a:rPr lang="vi-VN" sz="4000" b="1" dirty="0">
                <a:solidFill>
                  <a:schemeClr val="bg1"/>
                </a:solidFill>
                <a:latin typeface="Calibri (Body)"/>
              </a:rPr>
              <a:t>ng chương trình, kế hoạch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i="1" dirty="0">
                <a:solidFill>
                  <a:schemeClr val="bg1"/>
                </a:solidFill>
                <a:latin typeface="Calibri (Body)"/>
              </a:rPr>
              <a:t>2.1. </a:t>
            </a:r>
            <a:r>
              <a:rPr lang="vi-VN" sz="4000" i="1" dirty="0">
                <a:solidFill>
                  <a:schemeClr val="bg1"/>
                </a:solidFill>
                <a:latin typeface="Calibri (Body)"/>
              </a:rPr>
              <a:t>Thu thập</a:t>
            </a:r>
            <a:r>
              <a:rPr lang="en-US" sz="4000" i="1" dirty="0">
                <a:solidFill>
                  <a:schemeClr val="bg1"/>
                </a:solidFill>
                <a:latin typeface="Calibri (Body)"/>
              </a:rPr>
              <a:t> </a:t>
            </a:r>
            <a:r>
              <a:rPr lang="en-US" sz="4000" i="1" dirty="0" err="1">
                <a:solidFill>
                  <a:schemeClr val="bg1"/>
                </a:solidFill>
                <a:latin typeface="Calibri (Body)"/>
              </a:rPr>
              <a:t>thông</a:t>
            </a:r>
            <a:r>
              <a:rPr lang="en-US" sz="4000" i="1" dirty="0">
                <a:solidFill>
                  <a:schemeClr val="bg1"/>
                </a:solidFill>
                <a:latin typeface="Calibri (Body)"/>
              </a:rPr>
              <a:t> tin</a:t>
            </a:r>
            <a:r>
              <a:rPr lang="vi-VN" sz="4000" i="1" dirty="0">
                <a:solidFill>
                  <a:schemeClr val="bg1"/>
                </a:solidFill>
                <a:latin typeface="Calibri (Body)"/>
              </a:rPr>
              <a:t> làm căn cứ xây dựng chương trình, kế hoạch giám sát</a:t>
            </a:r>
            <a:r>
              <a:rPr lang="en-US" sz="4000" i="1" dirty="0">
                <a:solidFill>
                  <a:schemeClr val="bg1"/>
                </a:solidFill>
                <a:latin typeface="Calibri (Body)"/>
              </a:rPr>
              <a:t>:</a:t>
            </a:r>
            <a:endParaRPr lang="en-US" sz="4000" dirty="0">
              <a:solidFill>
                <a:schemeClr val="bg1"/>
              </a:solidFill>
              <a:latin typeface="Calibri (Body)"/>
            </a:endParaRPr>
          </a:p>
          <a:p>
            <a:pPr marL="0" indent="0">
              <a:buNone/>
            </a:pPr>
            <a:r>
              <a:rPr lang="vi-VN" sz="4000" dirty="0">
                <a:solidFill>
                  <a:schemeClr val="bg1"/>
                </a:solidFill>
                <a:latin typeface="Calibri (Body)"/>
              </a:rPr>
              <a:t>+</a:t>
            </a:r>
            <a:r>
              <a:rPr lang="en-US"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a:t>
            </a:r>
            <a:r>
              <a:rPr lang="en-US" sz="4000" dirty="0" err="1">
                <a:solidFill>
                  <a:schemeClr val="bg1"/>
                </a:solidFill>
                <a:latin typeface="Calibri (Body)"/>
              </a:rPr>
              <a:t>phê</a:t>
            </a:r>
            <a:r>
              <a:rPr lang="en-US" sz="4000" dirty="0">
                <a:solidFill>
                  <a:schemeClr val="bg1"/>
                </a:solidFill>
                <a:latin typeface="Calibri (Body)"/>
              </a:rPr>
              <a:t> </a:t>
            </a:r>
            <a:r>
              <a:rPr lang="en-US" sz="4000" dirty="0" err="1">
                <a:solidFill>
                  <a:schemeClr val="bg1"/>
                </a:solidFill>
                <a:latin typeface="Calibri (Body)"/>
              </a:rPr>
              <a:t>chuẩn</a:t>
            </a:r>
            <a:r>
              <a:rPr lang="en-US" sz="4000" dirty="0">
                <a:solidFill>
                  <a:schemeClr val="bg1"/>
                </a:solidFill>
                <a:latin typeface="Calibri (Body)"/>
              </a:rPr>
              <a:t>, </a:t>
            </a:r>
            <a:r>
              <a:rPr lang="en-US" sz="4000" dirty="0" err="1">
                <a:solidFill>
                  <a:schemeClr val="bg1"/>
                </a:solidFill>
                <a:latin typeface="Calibri (Body)"/>
              </a:rPr>
              <a:t>không</a:t>
            </a:r>
            <a:r>
              <a:rPr lang="en-US" sz="4000" dirty="0">
                <a:solidFill>
                  <a:schemeClr val="bg1"/>
                </a:solidFill>
                <a:latin typeface="Calibri (Body)"/>
              </a:rPr>
              <a:t> </a:t>
            </a:r>
            <a:r>
              <a:rPr lang="en-US" sz="4000" dirty="0" err="1">
                <a:solidFill>
                  <a:schemeClr val="bg1"/>
                </a:solidFill>
                <a:latin typeface="Calibri (Body)"/>
              </a:rPr>
              <a:t>phê</a:t>
            </a:r>
            <a:r>
              <a:rPr lang="en-US" sz="4000" dirty="0">
                <a:solidFill>
                  <a:schemeClr val="bg1"/>
                </a:solidFill>
                <a:latin typeface="Calibri (Body)"/>
              </a:rPr>
              <a:t> </a:t>
            </a:r>
            <a:r>
              <a:rPr lang="en-US" sz="4000" dirty="0" err="1">
                <a:solidFill>
                  <a:schemeClr val="bg1"/>
                </a:solidFill>
                <a:latin typeface="Calibri (Body)"/>
              </a:rPr>
              <a:t>chuẩn</a:t>
            </a:r>
            <a:r>
              <a:rPr lang="en-US" sz="4000" dirty="0">
                <a:solidFill>
                  <a:schemeClr val="bg1"/>
                </a:solidFill>
                <a:latin typeface="Calibri (Body)"/>
              </a:rPr>
              <a:t> </a:t>
            </a:r>
            <a:r>
              <a:rPr lang="en-US" sz="4000" dirty="0" err="1">
                <a:solidFill>
                  <a:schemeClr val="bg1"/>
                </a:solidFill>
                <a:latin typeface="Calibri (Body)"/>
              </a:rPr>
              <a:t>tạm</a:t>
            </a:r>
            <a:r>
              <a:rPr lang="en-US" sz="4000" dirty="0">
                <a:solidFill>
                  <a:schemeClr val="bg1"/>
                </a:solidFill>
                <a:latin typeface="Calibri (Body)"/>
              </a:rPr>
              <a:t> </a:t>
            </a:r>
            <a:r>
              <a:rPr lang="en-US" sz="4000" dirty="0" err="1">
                <a:solidFill>
                  <a:schemeClr val="bg1"/>
                </a:solidFill>
                <a:latin typeface="Calibri (Body)"/>
              </a:rPr>
              <a:t>giữ</a:t>
            </a:r>
            <a:r>
              <a:rPr lang="en-US" sz="4000" dirty="0">
                <a:solidFill>
                  <a:schemeClr val="bg1"/>
                </a:solidFill>
                <a:latin typeface="Calibri (Body)"/>
              </a:rPr>
              <a:t>, </a:t>
            </a:r>
            <a:r>
              <a:rPr lang="en-US" sz="4000" dirty="0" err="1">
                <a:solidFill>
                  <a:schemeClr val="bg1"/>
                </a:solidFill>
                <a:latin typeface="Calibri (Body)"/>
              </a:rPr>
              <a:t>tạm</a:t>
            </a:r>
            <a:r>
              <a:rPr lang="en-US" sz="4000" dirty="0">
                <a:solidFill>
                  <a:schemeClr val="bg1"/>
                </a:solidFill>
                <a:latin typeface="Calibri (Body)"/>
              </a:rPr>
              <a:t> </a:t>
            </a:r>
            <a:r>
              <a:rPr lang="en-US" sz="4000" dirty="0" err="1">
                <a:solidFill>
                  <a:schemeClr val="bg1"/>
                </a:solidFill>
                <a:latin typeface="Calibri (Body)"/>
              </a:rPr>
              <a:t>giam</a:t>
            </a:r>
            <a:r>
              <a:rPr lang="en-US" sz="4000" dirty="0">
                <a:solidFill>
                  <a:schemeClr val="bg1"/>
                </a:solidFill>
                <a:latin typeface="Calibri (Body)"/>
              </a:rPr>
              <a:t> </a:t>
            </a:r>
            <a:r>
              <a:rPr lang="en-US" sz="4000" dirty="0" err="1">
                <a:solidFill>
                  <a:schemeClr val="bg1"/>
                </a:solidFill>
                <a:latin typeface="Calibri (Body)"/>
              </a:rPr>
              <a:t>có</a:t>
            </a:r>
            <a:r>
              <a:rPr lang="en-US" sz="4000" dirty="0">
                <a:solidFill>
                  <a:schemeClr val="bg1"/>
                </a:solidFill>
                <a:latin typeface="Calibri (Body)"/>
              </a:rPr>
              <a:t> </a:t>
            </a:r>
            <a:r>
              <a:rPr lang="en-US" sz="4000" dirty="0" err="1">
                <a:solidFill>
                  <a:schemeClr val="bg1"/>
                </a:solidFill>
                <a:latin typeface="Calibri (Body)"/>
              </a:rPr>
              <a:t>đúng</a:t>
            </a:r>
            <a:r>
              <a:rPr lang="en-US" sz="4000" dirty="0">
                <a:solidFill>
                  <a:schemeClr val="bg1"/>
                </a:solidFill>
                <a:latin typeface="Calibri (Body)"/>
              </a:rPr>
              <a:t> </a:t>
            </a:r>
            <a:r>
              <a:rPr lang="en-US" sz="4000" dirty="0" err="1">
                <a:solidFill>
                  <a:schemeClr val="bg1"/>
                </a:solidFill>
                <a:latin typeface="Calibri (Body)"/>
              </a:rPr>
              <a:t>đối</a:t>
            </a:r>
            <a:r>
              <a:rPr lang="en-US" sz="4000" dirty="0">
                <a:solidFill>
                  <a:schemeClr val="bg1"/>
                </a:solidFill>
                <a:latin typeface="Calibri (Body)"/>
              </a:rPr>
              <a:t> </a:t>
            </a:r>
            <a:r>
              <a:rPr lang="en-US" sz="4000" dirty="0" err="1">
                <a:solidFill>
                  <a:schemeClr val="bg1"/>
                </a:solidFill>
                <a:latin typeface="Calibri (Body)"/>
              </a:rPr>
              <a:t>tượng</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thuộc</a:t>
            </a:r>
            <a:r>
              <a:rPr lang="en-US" sz="4000" dirty="0">
                <a:solidFill>
                  <a:schemeClr val="bg1"/>
                </a:solidFill>
                <a:latin typeface="Calibri (Body)"/>
              </a:rPr>
              <a:t> </a:t>
            </a:r>
            <a:r>
              <a:rPr lang="en-US" sz="4000" dirty="0" err="1">
                <a:solidFill>
                  <a:schemeClr val="bg1"/>
                </a:solidFill>
                <a:latin typeface="Calibri (Body)"/>
              </a:rPr>
              <a:t>trường</a:t>
            </a:r>
            <a:r>
              <a:rPr lang="en-US" sz="4000" dirty="0">
                <a:solidFill>
                  <a:schemeClr val="bg1"/>
                </a:solidFill>
                <a:latin typeface="Calibri (Body)"/>
              </a:rPr>
              <a:t> </a:t>
            </a:r>
            <a:r>
              <a:rPr lang="en-US" sz="4000" dirty="0" err="1">
                <a:solidFill>
                  <a:schemeClr val="bg1"/>
                </a:solidFill>
                <a:latin typeface="Calibri (Body)"/>
              </a:rPr>
              <a:t>hợp</a:t>
            </a:r>
            <a:r>
              <a:rPr lang="en-US" sz="4000" dirty="0">
                <a:solidFill>
                  <a:schemeClr val="bg1"/>
                </a:solidFill>
                <a:latin typeface="Calibri (Body)"/>
              </a:rPr>
              <a:t> </a:t>
            </a:r>
            <a:r>
              <a:rPr lang="en-US" sz="4000" dirty="0" err="1">
                <a:solidFill>
                  <a:schemeClr val="bg1"/>
                </a:solidFill>
                <a:latin typeface="Calibri (Body)"/>
              </a:rPr>
              <a:t>cần</a:t>
            </a:r>
            <a:r>
              <a:rPr lang="en-US" sz="4000" dirty="0">
                <a:solidFill>
                  <a:schemeClr val="bg1"/>
                </a:solidFill>
                <a:latin typeface="Calibri (Body)"/>
              </a:rPr>
              <a:t> </a:t>
            </a:r>
            <a:r>
              <a:rPr lang="en-US" sz="4000" dirty="0" err="1">
                <a:solidFill>
                  <a:schemeClr val="bg1"/>
                </a:solidFill>
                <a:latin typeface="Calibri (Body)"/>
              </a:rPr>
              <a:t>thiết</a:t>
            </a:r>
            <a:r>
              <a:rPr lang="en-US" sz="4000" dirty="0">
                <a:solidFill>
                  <a:schemeClr val="bg1"/>
                </a:solidFill>
                <a:latin typeface="Calibri (Body)"/>
              </a:rPr>
              <a:t> </a:t>
            </a:r>
            <a:r>
              <a:rPr lang="en-US" sz="4000" dirty="0" err="1">
                <a:solidFill>
                  <a:schemeClr val="bg1"/>
                </a:solidFill>
                <a:latin typeface="Calibri (Body)"/>
              </a:rPr>
              <a:t>phải</a:t>
            </a:r>
            <a:r>
              <a:rPr lang="en-US" sz="4000" dirty="0">
                <a:solidFill>
                  <a:schemeClr val="bg1"/>
                </a:solidFill>
                <a:latin typeface="Calibri (Body)"/>
              </a:rPr>
              <a:t> </a:t>
            </a:r>
            <a:r>
              <a:rPr lang="en-US" sz="4000" dirty="0" err="1">
                <a:solidFill>
                  <a:schemeClr val="bg1"/>
                </a:solidFill>
                <a:latin typeface="Calibri (Body)"/>
              </a:rPr>
              <a:t>giam</a:t>
            </a:r>
            <a:r>
              <a:rPr lang="en-US" sz="4000" dirty="0">
                <a:solidFill>
                  <a:schemeClr val="bg1"/>
                </a:solidFill>
                <a:latin typeface="Calibri (Body)"/>
              </a:rPr>
              <a:t>, </a:t>
            </a:r>
            <a:r>
              <a:rPr lang="en-US" sz="4000" err="1">
                <a:solidFill>
                  <a:schemeClr val="bg1"/>
                </a:solidFill>
                <a:latin typeface="Calibri (Body)"/>
              </a:rPr>
              <a:t>giữ</a:t>
            </a:r>
            <a:r>
              <a:rPr lang="en-US" sz="4000">
                <a:solidFill>
                  <a:schemeClr val="bg1"/>
                </a:solidFill>
                <a:latin typeface="Calibri (Body)"/>
              </a:rPr>
              <a:t> không?</a:t>
            </a:r>
            <a:endParaRPr lang="en-US" sz="4000" dirty="0">
              <a:solidFill>
                <a:schemeClr val="bg1"/>
              </a:solidFill>
              <a:latin typeface="Calibri (Body)"/>
            </a:endParaRPr>
          </a:p>
          <a:p>
            <a:pPr marL="0" indent="0">
              <a:buNone/>
            </a:pPr>
            <a:r>
              <a:rPr lang="vi-VN" sz="4000" dirty="0">
                <a:solidFill>
                  <a:schemeClr val="bg1"/>
                </a:solidFill>
                <a:latin typeface="Calibri (Body)"/>
              </a:rPr>
              <a:t>+</a:t>
            </a:r>
            <a:r>
              <a:rPr lang="en-US"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a:t>
            </a:r>
            <a:r>
              <a:rPr lang="en-US" sz="4000" dirty="0" err="1">
                <a:solidFill>
                  <a:schemeClr val="bg1"/>
                </a:solidFill>
                <a:latin typeface="Calibri (Body)"/>
              </a:rPr>
              <a:t>chấp</a:t>
            </a:r>
            <a:r>
              <a:rPr lang="en-US" sz="4000" dirty="0">
                <a:solidFill>
                  <a:schemeClr val="bg1"/>
                </a:solidFill>
                <a:latin typeface="Calibri (Body)"/>
              </a:rPr>
              <a:t> </a:t>
            </a:r>
            <a:r>
              <a:rPr lang="en-US" sz="4000" dirty="0" err="1">
                <a:solidFill>
                  <a:schemeClr val="bg1"/>
                </a:solidFill>
                <a:latin typeface="Calibri (Body)"/>
              </a:rPr>
              <a:t>hành</a:t>
            </a:r>
            <a:r>
              <a:rPr lang="en-US" sz="4000" dirty="0">
                <a:solidFill>
                  <a:schemeClr val="bg1"/>
                </a:solidFill>
                <a:latin typeface="Calibri (Body)"/>
              </a:rPr>
              <a:t> </a:t>
            </a:r>
            <a:r>
              <a:rPr lang="en-US" sz="4000" dirty="0" err="1">
                <a:solidFill>
                  <a:schemeClr val="bg1"/>
                </a:solidFill>
                <a:latin typeface="Calibri (Body)"/>
              </a:rPr>
              <a:t>thời</a:t>
            </a:r>
            <a:r>
              <a:rPr lang="en-US" sz="4000" dirty="0">
                <a:solidFill>
                  <a:schemeClr val="bg1"/>
                </a:solidFill>
                <a:latin typeface="Calibri (Body)"/>
              </a:rPr>
              <a:t> </a:t>
            </a:r>
            <a:r>
              <a:rPr lang="en-US" sz="4000" dirty="0" err="1">
                <a:solidFill>
                  <a:schemeClr val="bg1"/>
                </a:solidFill>
                <a:latin typeface="Calibri (Body)"/>
              </a:rPr>
              <a:t>hạn</a:t>
            </a:r>
            <a:r>
              <a:rPr lang="en-US" sz="4000" dirty="0">
                <a:solidFill>
                  <a:schemeClr val="bg1"/>
                </a:solidFill>
                <a:latin typeface="Calibri (Body)"/>
              </a:rPr>
              <a:t> </a:t>
            </a:r>
            <a:r>
              <a:rPr lang="en-US" sz="4000" dirty="0" err="1">
                <a:solidFill>
                  <a:schemeClr val="bg1"/>
                </a:solidFill>
                <a:latin typeface="Calibri (Body)"/>
              </a:rPr>
              <a:t>trong</a:t>
            </a:r>
            <a:r>
              <a:rPr lang="en-US" sz="4000" dirty="0">
                <a:solidFill>
                  <a:schemeClr val="bg1"/>
                </a:solidFill>
                <a:latin typeface="Calibri (Body)"/>
              </a:rPr>
              <a:t> </a:t>
            </a:r>
            <a:r>
              <a:rPr lang="en-US" sz="4000" dirty="0" err="1">
                <a:solidFill>
                  <a:schemeClr val="bg1"/>
                </a:solidFill>
                <a:latin typeface="Calibri (Body)"/>
              </a:rPr>
              <a:t>giải</a:t>
            </a:r>
            <a:r>
              <a:rPr lang="en-US" sz="4000" dirty="0">
                <a:solidFill>
                  <a:schemeClr val="bg1"/>
                </a:solidFill>
                <a:latin typeface="Calibri (Body)"/>
              </a:rPr>
              <a:t> </a:t>
            </a:r>
            <a:r>
              <a:rPr lang="en-US" sz="4000" dirty="0" err="1">
                <a:solidFill>
                  <a:schemeClr val="bg1"/>
                </a:solidFill>
                <a:latin typeface="Calibri (Body)"/>
              </a:rPr>
              <a:t>quyết</a:t>
            </a:r>
            <a:r>
              <a:rPr lang="en-US" sz="4000" dirty="0">
                <a:solidFill>
                  <a:schemeClr val="bg1"/>
                </a:solidFill>
                <a:latin typeface="Calibri (Body)"/>
              </a:rPr>
              <a:t> </a:t>
            </a:r>
            <a:r>
              <a:rPr lang="vi-VN" sz="4000" dirty="0">
                <a:solidFill>
                  <a:schemeClr val="bg1"/>
                </a:solidFill>
                <a:latin typeface="Calibri (Body)"/>
              </a:rPr>
              <a:t>tố giác và </a:t>
            </a:r>
            <a:r>
              <a:rPr lang="en-US" sz="4000" dirty="0">
                <a:solidFill>
                  <a:schemeClr val="bg1"/>
                </a:solidFill>
                <a:latin typeface="Calibri (Body)"/>
              </a:rPr>
              <a:t>tin </a:t>
            </a:r>
            <a:r>
              <a:rPr lang="en-US" sz="4000" dirty="0" err="1">
                <a:solidFill>
                  <a:schemeClr val="bg1"/>
                </a:solidFill>
                <a:latin typeface="Calibri (Body)"/>
              </a:rPr>
              <a:t>báo</a:t>
            </a:r>
            <a:r>
              <a:rPr lang="en-US" sz="4000" dirty="0">
                <a:solidFill>
                  <a:schemeClr val="bg1"/>
                </a:solidFill>
                <a:latin typeface="Calibri (Body)"/>
              </a:rPr>
              <a:t> </a:t>
            </a:r>
            <a:r>
              <a:rPr lang="en-US" sz="4000" err="1">
                <a:solidFill>
                  <a:schemeClr val="bg1"/>
                </a:solidFill>
                <a:latin typeface="Calibri (Body)"/>
              </a:rPr>
              <a:t>tội</a:t>
            </a:r>
            <a:r>
              <a:rPr lang="en-US" sz="4000">
                <a:solidFill>
                  <a:schemeClr val="bg1"/>
                </a:solidFill>
                <a:latin typeface="Calibri (Body)"/>
              </a:rPr>
              <a:t> phạm.</a:t>
            </a:r>
            <a:endParaRPr lang="en-US" sz="4000" dirty="0">
              <a:solidFill>
                <a:schemeClr val="bg1"/>
              </a:solidFill>
              <a:latin typeface="Calibri (Body)"/>
            </a:endParaRPr>
          </a:p>
          <a:p>
            <a:pPr marL="0" indent="0">
              <a:buNone/>
            </a:pPr>
            <a:r>
              <a:rPr lang="vi-VN" sz="4000" dirty="0">
                <a:solidFill>
                  <a:schemeClr val="bg1"/>
                </a:solidFill>
                <a:latin typeface="Calibri (Body)"/>
              </a:rPr>
              <a:t>+ Việc</a:t>
            </a:r>
            <a:r>
              <a:rPr lang="en-US" sz="4000" dirty="0">
                <a:solidFill>
                  <a:schemeClr val="bg1"/>
                </a:solidFill>
                <a:latin typeface="Calibri (Body)"/>
              </a:rPr>
              <a:t> </a:t>
            </a:r>
            <a:r>
              <a:rPr lang="en-US" sz="4000" dirty="0" err="1">
                <a:solidFill>
                  <a:schemeClr val="bg1"/>
                </a:solidFill>
                <a:latin typeface="Calibri (Body)"/>
              </a:rPr>
              <a:t>điều</a:t>
            </a:r>
            <a:r>
              <a:rPr lang="en-US" sz="4000" dirty="0">
                <a:solidFill>
                  <a:schemeClr val="bg1"/>
                </a:solidFill>
                <a:latin typeface="Calibri (Body)"/>
              </a:rPr>
              <a:t> </a:t>
            </a:r>
            <a:r>
              <a:rPr lang="en-US" sz="4000" dirty="0" err="1">
                <a:solidFill>
                  <a:schemeClr val="bg1"/>
                </a:solidFill>
                <a:latin typeface="Calibri (Body)"/>
              </a:rPr>
              <a:t>tra</a:t>
            </a:r>
            <a:r>
              <a:rPr lang="en-US" sz="4000" dirty="0">
                <a:solidFill>
                  <a:schemeClr val="bg1"/>
                </a:solidFill>
                <a:latin typeface="Calibri (Body)"/>
              </a:rPr>
              <a:t>, </a:t>
            </a:r>
            <a:r>
              <a:rPr lang="en-US" sz="4000" dirty="0" err="1">
                <a:solidFill>
                  <a:schemeClr val="bg1"/>
                </a:solidFill>
                <a:latin typeface="Calibri (Body)"/>
              </a:rPr>
              <a:t>tạm</a:t>
            </a:r>
            <a:r>
              <a:rPr lang="en-US" sz="4000" dirty="0">
                <a:solidFill>
                  <a:schemeClr val="bg1"/>
                </a:solidFill>
                <a:latin typeface="Calibri (Body)"/>
              </a:rPr>
              <a:t> </a:t>
            </a:r>
            <a:r>
              <a:rPr lang="en-US" sz="4000" dirty="0" err="1">
                <a:solidFill>
                  <a:schemeClr val="bg1"/>
                </a:solidFill>
                <a:latin typeface="Calibri (Body)"/>
              </a:rPr>
              <a:t>đình</a:t>
            </a:r>
            <a:r>
              <a:rPr lang="en-US" sz="4000" dirty="0">
                <a:solidFill>
                  <a:schemeClr val="bg1"/>
                </a:solidFill>
                <a:latin typeface="Calibri (Body)"/>
              </a:rPr>
              <a:t> </a:t>
            </a:r>
            <a:r>
              <a:rPr lang="en-US" sz="4000" dirty="0" err="1">
                <a:solidFill>
                  <a:schemeClr val="bg1"/>
                </a:solidFill>
                <a:latin typeface="Calibri (Body)"/>
              </a:rPr>
              <a:t>chỉ</a:t>
            </a:r>
            <a:r>
              <a:rPr lang="en-US" sz="4000" dirty="0">
                <a:solidFill>
                  <a:schemeClr val="bg1"/>
                </a:solidFill>
                <a:latin typeface="Calibri (Body)"/>
              </a:rPr>
              <a:t> </a:t>
            </a:r>
            <a:r>
              <a:rPr lang="en-US" sz="4000" dirty="0" err="1">
                <a:solidFill>
                  <a:schemeClr val="bg1"/>
                </a:solidFill>
                <a:latin typeface="Calibri (Body)"/>
              </a:rPr>
              <a:t>điều</a:t>
            </a:r>
            <a:r>
              <a:rPr lang="en-US" sz="4000" dirty="0">
                <a:solidFill>
                  <a:schemeClr val="bg1"/>
                </a:solidFill>
                <a:latin typeface="Calibri (Body)"/>
              </a:rPr>
              <a:t> </a:t>
            </a:r>
            <a:r>
              <a:rPr lang="en-US" sz="4000" dirty="0" err="1">
                <a:solidFill>
                  <a:schemeClr val="bg1"/>
                </a:solidFill>
                <a:latin typeface="Calibri (Body)"/>
              </a:rPr>
              <a:t>tra</a:t>
            </a:r>
            <a:r>
              <a:rPr lang="en-US" sz="4000" dirty="0">
                <a:solidFill>
                  <a:schemeClr val="bg1"/>
                </a:solidFill>
                <a:latin typeface="Calibri (Body)"/>
              </a:rPr>
              <a:t>, </a:t>
            </a:r>
            <a:r>
              <a:rPr lang="en-US" sz="4000" dirty="0" err="1">
                <a:solidFill>
                  <a:schemeClr val="bg1"/>
                </a:solidFill>
                <a:latin typeface="Calibri (Body)"/>
              </a:rPr>
              <a:t>phục</a:t>
            </a:r>
            <a:r>
              <a:rPr lang="en-US" sz="4000" dirty="0">
                <a:solidFill>
                  <a:schemeClr val="bg1"/>
                </a:solidFill>
                <a:latin typeface="Calibri (Body)"/>
              </a:rPr>
              <a:t> </a:t>
            </a:r>
            <a:r>
              <a:rPr lang="en-US" sz="4000" dirty="0" err="1">
                <a:solidFill>
                  <a:schemeClr val="bg1"/>
                </a:solidFill>
                <a:latin typeface="Calibri (Body)"/>
              </a:rPr>
              <a:t>hồi</a:t>
            </a:r>
            <a:r>
              <a:rPr lang="en-US" sz="4000" dirty="0">
                <a:solidFill>
                  <a:schemeClr val="bg1"/>
                </a:solidFill>
                <a:latin typeface="Calibri (Body)"/>
              </a:rPr>
              <a:t> </a:t>
            </a:r>
            <a:r>
              <a:rPr lang="en-US" sz="4000" dirty="0" err="1">
                <a:solidFill>
                  <a:schemeClr val="bg1"/>
                </a:solidFill>
                <a:latin typeface="Calibri (Body)"/>
              </a:rPr>
              <a:t>điều</a:t>
            </a:r>
            <a:r>
              <a:rPr lang="en-US" sz="4000" dirty="0">
                <a:solidFill>
                  <a:schemeClr val="bg1"/>
                </a:solidFill>
                <a:latin typeface="Calibri (Body)"/>
              </a:rPr>
              <a:t> </a:t>
            </a:r>
            <a:r>
              <a:rPr lang="en-US" sz="4000" dirty="0" err="1">
                <a:solidFill>
                  <a:schemeClr val="bg1"/>
                </a:solidFill>
                <a:latin typeface="Calibri (Body)"/>
              </a:rPr>
              <a:t>tra</a:t>
            </a:r>
            <a:r>
              <a:rPr lang="en-US" sz="4000" dirty="0">
                <a:solidFill>
                  <a:schemeClr val="bg1"/>
                </a:solidFill>
                <a:latin typeface="Calibri (Body)"/>
              </a:rPr>
              <a:t>;</a:t>
            </a:r>
          </a:p>
          <a:p>
            <a:pPr marL="0" indent="0">
              <a:buNone/>
            </a:pPr>
            <a:r>
              <a:rPr lang="vi-VN" sz="4000" dirty="0">
                <a:solidFill>
                  <a:schemeClr val="bg1"/>
                </a:solidFill>
                <a:latin typeface="Calibri (Body)"/>
              </a:rPr>
              <a:t>+</a:t>
            </a:r>
            <a:r>
              <a:rPr lang="en-US"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a:t>
            </a:r>
            <a:r>
              <a:rPr lang="en-US" sz="4000" dirty="0" err="1">
                <a:solidFill>
                  <a:schemeClr val="bg1"/>
                </a:solidFill>
                <a:latin typeface="Calibri (Body)"/>
              </a:rPr>
              <a:t>trả</a:t>
            </a:r>
            <a:r>
              <a:rPr lang="en-US" sz="4000" dirty="0">
                <a:solidFill>
                  <a:schemeClr val="bg1"/>
                </a:solidFill>
                <a:latin typeface="Calibri (Body)"/>
              </a:rPr>
              <a:t> </a:t>
            </a:r>
            <a:r>
              <a:rPr lang="en-US" sz="4000" dirty="0" err="1">
                <a:solidFill>
                  <a:schemeClr val="bg1"/>
                </a:solidFill>
                <a:latin typeface="Calibri (Body)"/>
              </a:rPr>
              <a:t>hồ</a:t>
            </a:r>
            <a:r>
              <a:rPr lang="en-US" sz="4000" dirty="0">
                <a:solidFill>
                  <a:schemeClr val="bg1"/>
                </a:solidFill>
                <a:latin typeface="Calibri (Body)"/>
              </a:rPr>
              <a:t> </a:t>
            </a:r>
            <a:r>
              <a:rPr lang="en-US" sz="4000" dirty="0" err="1">
                <a:solidFill>
                  <a:schemeClr val="bg1"/>
                </a:solidFill>
                <a:latin typeface="Calibri (Body)"/>
              </a:rPr>
              <a:t>sơ</a:t>
            </a:r>
            <a:r>
              <a:rPr lang="en-US" sz="4000" dirty="0">
                <a:solidFill>
                  <a:schemeClr val="bg1"/>
                </a:solidFill>
                <a:latin typeface="Calibri (Body)"/>
              </a:rPr>
              <a:t> </a:t>
            </a:r>
            <a:r>
              <a:rPr lang="en-US" sz="4000" dirty="0" err="1">
                <a:solidFill>
                  <a:schemeClr val="bg1"/>
                </a:solidFill>
                <a:latin typeface="Calibri (Body)"/>
              </a:rPr>
              <a:t>giữa</a:t>
            </a:r>
            <a:r>
              <a:rPr lang="en-US" sz="4000" dirty="0">
                <a:solidFill>
                  <a:schemeClr val="bg1"/>
                </a:solidFill>
                <a:latin typeface="Calibri (Body)"/>
              </a:rPr>
              <a:t> </a:t>
            </a:r>
            <a:r>
              <a:rPr lang="en-US" sz="4000" dirty="0" err="1">
                <a:solidFill>
                  <a:schemeClr val="bg1"/>
                </a:solidFill>
                <a:latin typeface="Calibri (Body)"/>
              </a:rPr>
              <a:t>cơ</a:t>
            </a:r>
            <a:r>
              <a:rPr lang="en-US" sz="4000" dirty="0">
                <a:solidFill>
                  <a:schemeClr val="bg1"/>
                </a:solidFill>
                <a:latin typeface="Calibri (Body)"/>
              </a:rPr>
              <a:t> </a:t>
            </a:r>
            <a:r>
              <a:rPr lang="en-US" sz="4000" dirty="0" err="1">
                <a:solidFill>
                  <a:schemeClr val="bg1"/>
                </a:solidFill>
                <a:latin typeface="Calibri (Body)"/>
              </a:rPr>
              <a:t>quan</a:t>
            </a:r>
            <a:r>
              <a:rPr lang="en-US" sz="4000" dirty="0">
                <a:solidFill>
                  <a:schemeClr val="bg1"/>
                </a:solidFill>
                <a:latin typeface="Calibri (Body)"/>
              </a:rPr>
              <a:t> </a:t>
            </a:r>
            <a:r>
              <a:rPr lang="en-US" sz="4000" dirty="0" err="1">
                <a:solidFill>
                  <a:schemeClr val="bg1"/>
                </a:solidFill>
                <a:latin typeface="Calibri (Body)"/>
              </a:rPr>
              <a:t>điều</a:t>
            </a:r>
            <a:r>
              <a:rPr lang="en-US" sz="4000" dirty="0">
                <a:solidFill>
                  <a:schemeClr val="bg1"/>
                </a:solidFill>
                <a:latin typeface="Calibri (Body)"/>
              </a:rPr>
              <a:t> </a:t>
            </a:r>
            <a:r>
              <a:rPr lang="en-US" sz="4000" dirty="0" err="1">
                <a:solidFill>
                  <a:schemeClr val="bg1"/>
                </a:solidFill>
                <a:latin typeface="Calibri (Body)"/>
              </a:rPr>
              <a:t>tra</a:t>
            </a:r>
            <a:r>
              <a:rPr lang="en-US" sz="4000" dirty="0">
                <a:solidFill>
                  <a:schemeClr val="bg1"/>
                </a:solidFill>
                <a:latin typeface="Calibri (Body)"/>
              </a:rPr>
              <a:t>, VKS </a:t>
            </a:r>
            <a:r>
              <a:rPr lang="en-US" sz="4000" dirty="0" err="1">
                <a:solidFill>
                  <a:schemeClr val="bg1"/>
                </a:solidFill>
                <a:latin typeface="Calibri (Body)"/>
              </a:rPr>
              <a:t>và</a:t>
            </a:r>
            <a:r>
              <a:rPr lang="en-US" sz="4000" dirty="0">
                <a:solidFill>
                  <a:schemeClr val="bg1"/>
                </a:solidFill>
                <a:latin typeface="Calibri (Body)"/>
              </a:rPr>
              <a:t> TA </a:t>
            </a:r>
            <a:r>
              <a:rPr lang="en-US" sz="4000" dirty="0" err="1">
                <a:solidFill>
                  <a:schemeClr val="bg1"/>
                </a:solidFill>
                <a:latin typeface="Calibri (Body)"/>
              </a:rPr>
              <a:t>như</a:t>
            </a:r>
            <a:r>
              <a:rPr lang="en-US" sz="4000" dirty="0">
                <a:solidFill>
                  <a:schemeClr val="bg1"/>
                </a:solidFill>
                <a:latin typeface="Calibri (Body)"/>
              </a:rPr>
              <a:t> </a:t>
            </a:r>
            <a:r>
              <a:rPr lang="en-US" sz="4000" err="1">
                <a:solidFill>
                  <a:schemeClr val="bg1"/>
                </a:solidFill>
                <a:latin typeface="Calibri (Body)"/>
              </a:rPr>
              <a:t>thế</a:t>
            </a:r>
            <a:r>
              <a:rPr lang="en-US" sz="4000">
                <a:solidFill>
                  <a:schemeClr val="bg1"/>
                </a:solidFill>
                <a:latin typeface="Calibri (Body)"/>
              </a:rPr>
              <a:t> nào?</a:t>
            </a:r>
            <a:endParaRPr lang="en-US" sz="4000" dirty="0">
              <a:solidFill>
                <a:schemeClr val="bg1"/>
              </a:solidFill>
              <a:latin typeface="Calibri (Body)"/>
            </a:endParaRPr>
          </a:p>
          <a:p>
            <a:pPr marL="0" indent="0">
              <a:buNone/>
            </a:pPr>
            <a:r>
              <a:rPr lang="vi-VN"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a:t>
            </a:r>
            <a:r>
              <a:rPr lang="vi-VN" sz="4000" dirty="0">
                <a:solidFill>
                  <a:schemeClr val="bg1"/>
                </a:solidFill>
                <a:latin typeface="Calibri (Body)"/>
              </a:rPr>
              <a:t>ban hành </a:t>
            </a:r>
            <a:r>
              <a:rPr lang="en-US" sz="4000" dirty="0" err="1">
                <a:solidFill>
                  <a:schemeClr val="bg1"/>
                </a:solidFill>
                <a:latin typeface="Calibri (Body)"/>
              </a:rPr>
              <a:t>kháng</a:t>
            </a:r>
            <a:r>
              <a:rPr lang="en-US" sz="4000" dirty="0">
                <a:solidFill>
                  <a:schemeClr val="bg1"/>
                </a:solidFill>
                <a:latin typeface="Calibri (Body)"/>
              </a:rPr>
              <a:t> </a:t>
            </a:r>
            <a:r>
              <a:rPr lang="en-US" sz="4000" dirty="0" err="1">
                <a:solidFill>
                  <a:schemeClr val="bg1"/>
                </a:solidFill>
                <a:latin typeface="Calibri (Body)"/>
              </a:rPr>
              <a:t>nghị</a:t>
            </a:r>
            <a:r>
              <a:rPr lang="vi-VN" sz="4000" dirty="0">
                <a:solidFill>
                  <a:schemeClr val="bg1"/>
                </a:solidFill>
                <a:latin typeface="Calibri (Body)"/>
              </a:rPr>
              <a:t> và kiến nghị của VKS, việc giải quyết kháng nghị</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vi-VN" sz="4000" dirty="0">
                <a:solidFill>
                  <a:schemeClr val="bg1"/>
                </a:solidFill>
                <a:latin typeface="Calibri (Body)"/>
              </a:rPr>
              <a:t>việc </a:t>
            </a:r>
            <a:r>
              <a:rPr lang="en-US" sz="4000" dirty="0" err="1">
                <a:solidFill>
                  <a:schemeClr val="bg1"/>
                </a:solidFill>
                <a:latin typeface="Calibri (Body)"/>
              </a:rPr>
              <a:t>tiếp</a:t>
            </a:r>
            <a:r>
              <a:rPr lang="en-US" sz="4000" dirty="0">
                <a:solidFill>
                  <a:schemeClr val="bg1"/>
                </a:solidFill>
                <a:latin typeface="Calibri (Body)"/>
              </a:rPr>
              <a:t> </a:t>
            </a:r>
            <a:r>
              <a:rPr lang="en-US" sz="4000" dirty="0" err="1">
                <a:solidFill>
                  <a:schemeClr val="bg1"/>
                </a:solidFill>
                <a:latin typeface="Calibri (Body)"/>
              </a:rPr>
              <a:t>thu</a:t>
            </a:r>
            <a:r>
              <a:rPr lang="en-US" sz="4000" dirty="0">
                <a:solidFill>
                  <a:schemeClr val="bg1"/>
                </a:solidFill>
                <a:latin typeface="Calibri (Body)"/>
              </a:rPr>
              <a:t> </a:t>
            </a:r>
            <a:r>
              <a:rPr lang="en-US" sz="4000" dirty="0" err="1">
                <a:solidFill>
                  <a:schemeClr val="bg1"/>
                </a:solidFill>
                <a:latin typeface="Calibri (Body)"/>
              </a:rPr>
              <a:t>kiến</a:t>
            </a:r>
            <a:r>
              <a:rPr lang="en-US" sz="4000" dirty="0">
                <a:solidFill>
                  <a:schemeClr val="bg1"/>
                </a:solidFill>
                <a:latin typeface="Calibri (Body)"/>
              </a:rPr>
              <a:t> </a:t>
            </a:r>
            <a:r>
              <a:rPr lang="en-US" sz="4000" dirty="0" err="1">
                <a:solidFill>
                  <a:schemeClr val="bg1"/>
                </a:solidFill>
                <a:latin typeface="Calibri (Body)"/>
              </a:rPr>
              <a:t>nghị</a:t>
            </a:r>
            <a:r>
              <a:rPr lang="en-US" sz="4000" dirty="0">
                <a:solidFill>
                  <a:schemeClr val="bg1"/>
                </a:solidFill>
                <a:latin typeface="Calibri (Body)"/>
              </a:rPr>
              <a:t> </a:t>
            </a:r>
            <a:r>
              <a:rPr lang="en-US" sz="4000" dirty="0" err="1">
                <a:solidFill>
                  <a:schemeClr val="bg1"/>
                </a:solidFill>
                <a:latin typeface="Calibri (Body)"/>
              </a:rPr>
              <a:t>của</a:t>
            </a:r>
            <a:r>
              <a:rPr lang="vi-VN" sz="4000" dirty="0">
                <a:solidFill>
                  <a:schemeClr val="bg1"/>
                </a:solidFill>
                <a:latin typeface="Calibri (Body)"/>
              </a:rPr>
              <a:t> các cơ quan, tổ chức </a:t>
            </a:r>
            <a:r>
              <a:rPr lang="en-US" sz="4000" err="1">
                <a:solidFill>
                  <a:schemeClr val="bg1"/>
                </a:solidFill>
                <a:latin typeface="Calibri (Body)"/>
              </a:rPr>
              <a:t>ra</a:t>
            </a:r>
            <a:r>
              <a:rPr lang="en-US" sz="4000">
                <a:solidFill>
                  <a:schemeClr val="bg1"/>
                </a:solidFill>
                <a:latin typeface="Calibri (Body)"/>
              </a:rPr>
              <a:t> sao?</a:t>
            </a:r>
            <a:endParaRPr lang="en-US" sz="4000" dirty="0">
              <a:solidFill>
                <a:schemeClr val="bg1"/>
              </a:solidFill>
              <a:latin typeface="Calibri (Body)"/>
            </a:endParaRPr>
          </a:p>
          <a:p>
            <a:pPr marL="0" indent="0">
              <a:buNone/>
            </a:pPr>
            <a:r>
              <a:rPr lang="vi-VN" sz="4000" dirty="0">
                <a:solidFill>
                  <a:schemeClr val="bg1"/>
                </a:solidFill>
                <a:latin typeface="Calibri (Body)"/>
              </a:rPr>
              <a:t>+</a:t>
            </a:r>
            <a:r>
              <a:rPr lang="en-US"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TA </a:t>
            </a:r>
            <a:r>
              <a:rPr lang="en-US" sz="4000" dirty="0" err="1">
                <a:solidFill>
                  <a:schemeClr val="bg1"/>
                </a:solidFill>
                <a:latin typeface="Calibri (Body)"/>
              </a:rPr>
              <a:t>cấp</a:t>
            </a:r>
            <a:r>
              <a:rPr lang="en-US" sz="4000" dirty="0">
                <a:solidFill>
                  <a:schemeClr val="bg1"/>
                </a:solidFill>
                <a:latin typeface="Calibri (Body)"/>
              </a:rPr>
              <a:t> </a:t>
            </a:r>
            <a:r>
              <a:rPr lang="en-US" sz="4000" dirty="0" err="1">
                <a:solidFill>
                  <a:schemeClr val="bg1"/>
                </a:solidFill>
                <a:latin typeface="Calibri (Body)"/>
              </a:rPr>
              <a:t>trên</a:t>
            </a:r>
            <a:r>
              <a:rPr lang="en-US" sz="4000" dirty="0">
                <a:solidFill>
                  <a:schemeClr val="bg1"/>
                </a:solidFill>
                <a:latin typeface="Calibri (Body)"/>
              </a:rPr>
              <a:t> </a:t>
            </a:r>
            <a:r>
              <a:rPr lang="en-US" sz="4000" dirty="0" err="1">
                <a:solidFill>
                  <a:schemeClr val="bg1"/>
                </a:solidFill>
                <a:latin typeface="Calibri (Body)"/>
              </a:rPr>
              <a:t>sửa</a:t>
            </a:r>
            <a:r>
              <a:rPr lang="en-US" sz="4000" dirty="0">
                <a:solidFill>
                  <a:schemeClr val="bg1"/>
                </a:solidFill>
                <a:latin typeface="Calibri (Body)"/>
              </a:rPr>
              <a:t> </a:t>
            </a:r>
            <a:r>
              <a:rPr lang="en-US" sz="4000" dirty="0" err="1">
                <a:solidFill>
                  <a:schemeClr val="bg1"/>
                </a:solidFill>
                <a:latin typeface="Calibri (Body)"/>
              </a:rPr>
              <a:t>án</a:t>
            </a:r>
            <a:r>
              <a:rPr lang="en-US" sz="4000" dirty="0">
                <a:solidFill>
                  <a:schemeClr val="bg1"/>
                </a:solidFill>
                <a:latin typeface="Calibri (Body)"/>
              </a:rPr>
              <a:t>, </a:t>
            </a:r>
            <a:r>
              <a:rPr lang="en-US" sz="4000" dirty="0" err="1">
                <a:solidFill>
                  <a:schemeClr val="bg1"/>
                </a:solidFill>
                <a:latin typeface="Calibri (Body)"/>
              </a:rPr>
              <a:t>hủy</a:t>
            </a:r>
            <a:r>
              <a:rPr lang="en-US" sz="4000" dirty="0">
                <a:solidFill>
                  <a:schemeClr val="bg1"/>
                </a:solidFill>
                <a:latin typeface="Calibri (Body)"/>
              </a:rPr>
              <a:t> </a:t>
            </a:r>
            <a:r>
              <a:rPr lang="en-US" sz="4000" dirty="0" err="1">
                <a:solidFill>
                  <a:schemeClr val="bg1"/>
                </a:solidFill>
                <a:latin typeface="Calibri (Body)"/>
              </a:rPr>
              <a:t>án</a:t>
            </a:r>
            <a:r>
              <a:rPr lang="en-US" sz="4000" dirty="0">
                <a:solidFill>
                  <a:schemeClr val="bg1"/>
                </a:solidFill>
                <a:latin typeface="Calibri (Body)"/>
              </a:rPr>
              <a:t> </a:t>
            </a:r>
            <a:r>
              <a:rPr lang="en-US" sz="4000" dirty="0" err="1">
                <a:solidFill>
                  <a:schemeClr val="bg1"/>
                </a:solidFill>
                <a:latin typeface="Calibri (Body)"/>
              </a:rPr>
              <a:t>như</a:t>
            </a:r>
            <a:r>
              <a:rPr lang="en-US" sz="4000" dirty="0">
                <a:solidFill>
                  <a:schemeClr val="bg1"/>
                </a:solidFill>
                <a:latin typeface="Calibri (Body)"/>
              </a:rPr>
              <a:t> </a:t>
            </a:r>
            <a:r>
              <a:rPr lang="en-US" sz="4000" dirty="0" err="1">
                <a:solidFill>
                  <a:schemeClr val="bg1"/>
                </a:solidFill>
                <a:latin typeface="Calibri (Body)"/>
              </a:rPr>
              <a:t>thế</a:t>
            </a:r>
            <a:r>
              <a:rPr lang="en-US" sz="4000" dirty="0">
                <a:solidFill>
                  <a:schemeClr val="bg1"/>
                </a:solidFill>
                <a:latin typeface="Calibri (Body)"/>
              </a:rPr>
              <a:t> </a:t>
            </a:r>
            <a:r>
              <a:rPr lang="en-US" sz="4000" dirty="0" err="1">
                <a:solidFill>
                  <a:schemeClr val="bg1"/>
                </a:solidFill>
                <a:latin typeface="Calibri (Body)"/>
              </a:rPr>
              <a:t>nào</a:t>
            </a:r>
            <a:r>
              <a:rPr lang="en-US" sz="4000" dirty="0">
                <a:solidFill>
                  <a:schemeClr val="bg1"/>
                </a:solidFill>
                <a:latin typeface="Calibri (Body)"/>
              </a:rPr>
              <a:t>, </a:t>
            </a:r>
            <a:r>
              <a:rPr lang="en-US" sz="4000" dirty="0" err="1">
                <a:solidFill>
                  <a:schemeClr val="bg1"/>
                </a:solidFill>
                <a:latin typeface="Calibri (Body)"/>
              </a:rPr>
              <a:t>thuộc</a:t>
            </a:r>
            <a:r>
              <a:rPr lang="en-US" sz="4000" dirty="0">
                <a:solidFill>
                  <a:schemeClr val="bg1"/>
                </a:solidFill>
                <a:latin typeface="Calibri (Body)"/>
              </a:rPr>
              <a:t> </a:t>
            </a:r>
            <a:r>
              <a:rPr lang="en-US" sz="4000" dirty="0" err="1">
                <a:solidFill>
                  <a:schemeClr val="bg1"/>
                </a:solidFill>
                <a:latin typeface="Calibri (Body)"/>
              </a:rPr>
              <a:t>trách</a:t>
            </a:r>
            <a:r>
              <a:rPr lang="en-US" sz="4000" dirty="0">
                <a:solidFill>
                  <a:schemeClr val="bg1"/>
                </a:solidFill>
                <a:latin typeface="Calibri (Body)"/>
              </a:rPr>
              <a:t> </a:t>
            </a:r>
            <a:r>
              <a:rPr lang="en-US" sz="4000" dirty="0" err="1">
                <a:solidFill>
                  <a:schemeClr val="bg1"/>
                </a:solidFill>
                <a:latin typeface="Calibri (Body)"/>
              </a:rPr>
              <a:t>nhiệm</a:t>
            </a:r>
            <a:r>
              <a:rPr lang="en-US" sz="4000" dirty="0">
                <a:solidFill>
                  <a:schemeClr val="bg1"/>
                </a:solidFill>
                <a:latin typeface="Calibri (Body)"/>
              </a:rPr>
              <a:t> </a:t>
            </a:r>
            <a:r>
              <a:rPr lang="en-US" sz="4000" err="1">
                <a:solidFill>
                  <a:schemeClr val="bg1"/>
                </a:solidFill>
                <a:latin typeface="Calibri (Body)"/>
              </a:rPr>
              <a:t>của</a:t>
            </a:r>
            <a:r>
              <a:rPr lang="en-US" sz="4000">
                <a:solidFill>
                  <a:schemeClr val="bg1"/>
                </a:solidFill>
                <a:latin typeface="Calibri (Body)"/>
              </a:rPr>
              <a:t> ai?</a:t>
            </a:r>
            <a:endParaRPr lang="en-US" sz="4000" dirty="0">
              <a:solidFill>
                <a:schemeClr val="bg1"/>
              </a:solidFill>
              <a:latin typeface="Calibri (Body)"/>
            </a:endParaRPr>
          </a:p>
          <a:p>
            <a:pPr marL="0" indent="0">
              <a:buNone/>
            </a:pPr>
            <a:r>
              <a:rPr lang="vi-VN" sz="4000" dirty="0">
                <a:solidFill>
                  <a:schemeClr val="bg1"/>
                </a:solidFill>
                <a:latin typeface="Calibri (Body)"/>
              </a:rPr>
              <a:t>+ Việc ra quyết định và tổ chức thi hành các bản án về hình sự, dân sự và các quyết định khác của Tòa án</a:t>
            </a:r>
            <a:r>
              <a:rPr lang="en-US" sz="4000" dirty="0">
                <a:solidFill>
                  <a:schemeClr val="bg1"/>
                </a:solidFill>
                <a:latin typeface="Calibri (Body)"/>
              </a:rPr>
              <a:t> </a:t>
            </a:r>
            <a:r>
              <a:rPr lang="en-US" sz="4000" err="1">
                <a:solidFill>
                  <a:schemeClr val="bg1"/>
                </a:solidFill>
                <a:latin typeface="Calibri (Body)"/>
              </a:rPr>
              <a:t>ra</a:t>
            </a:r>
            <a:r>
              <a:rPr lang="en-US" sz="4000">
                <a:solidFill>
                  <a:schemeClr val="bg1"/>
                </a:solidFill>
                <a:latin typeface="Calibri (Body)"/>
              </a:rPr>
              <a:t> sao?</a:t>
            </a:r>
            <a:endParaRPr lang="en-US" sz="4000" dirty="0">
              <a:solidFill>
                <a:schemeClr val="bg1"/>
              </a:solidFill>
              <a:latin typeface="Calibri (Body)"/>
            </a:endParaRPr>
          </a:p>
        </p:txBody>
      </p:sp>
    </p:spTree>
    <p:extLst>
      <p:ext uri="{BB962C8B-B14F-4D97-AF65-F5344CB8AC3E}">
        <p14:creationId xmlns:p14="http://schemas.microsoft.com/office/powerpoint/2010/main" val="3001858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2. </a:t>
            </a:r>
            <a:r>
              <a:rPr lang="vi-VN" sz="4000" b="1" dirty="0">
                <a:solidFill>
                  <a:schemeClr val="bg1"/>
                </a:solidFill>
                <a:latin typeface="Calibri (Body)"/>
              </a:rPr>
              <a:t>Xây d</a:t>
            </a:r>
            <a:r>
              <a:rPr lang="en-GB" sz="4000" b="1" dirty="0">
                <a:solidFill>
                  <a:schemeClr val="bg1"/>
                </a:solidFill>
                <a:latin typeface="Calibri (Body)"/>
              </a:rPr>
              <a:t>ự</a:t>
            </a:r>
            <a:r>
              <a:rPr lang="vi-VN" sz="4000" b="1" dirty="0">
                <a:solidFill>
                  <a:schemeClr val="bg1"/>
                </a:solidFill>
                <a:latin typeface="Calibri (Body)"/>
              </a:rPr>
              <a:t>ng chương trình, kế hoạch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i="1" dirty="0">
                <a:solidFill>
                  <a:schemeClr val="bg1"/>
                </a:solidFill>
                <a:latin typeface="Calibri (Body)"/>
              </a:rPr>
              <a:t>2.1. </a:t>
            </a:r>
            <a:r>
              <a:rPr lang="vi-VN" sz="4000" i="1" dirty="0">
                <a:solidFill>
                  <a:schemeClr val="bg1"/>
                </a:solidFill>
                <a:latin typeface="Calibri (Body)"/>
              </a:rPr>
              <a:t>Thu thập</a:t>
            </a:r>
            <a:r>
              <a:rPr lang="en-US" sz="4000" i="1" dirty="0">
                <a:solidFill>
                  <a:schemeClr val="bg1"/>
                </a:solidFill>
                <a:latin typeface="Calibri (Body)"/>
              </a:rPr>
              <a:t> </a:t>
            </a:r>
            <a:r>
              <a:rPr lang="en-US" sz="4000" i="1" dirty="0" err="1">
                <a:solidFill>
                  <a:schemeClr val="bg1"/>
                </a:solidFill>
                <a:latin typeface="Calibri (Body)"/>
              </a:rPr>
              <a:t>thông</a:t>
            </a:r>
            <a:r>
              <a:rPr lang="en-US" sz="4000" i="1" dirty="0">
                <a:solidFill>
                  <a:schemeClr val="bg1"/>
                </a:solidFill>
                <a:latin typeface="Calibri (Body)"/>
              </a:rPr>
              <a:t> tin</a:t>
            </a:r>
            <a:r>
              <a:rPr lang="vi-VN" sz="4000" i="1" dirty="0">
                <a:solidFill>
                  <a:schemeClr val="bg1"/>
                </a:solidFill>
                <a:latin typeface="Calibri (Body)"/>
              </a:rPr>
              <a:t> làm căn cứ xây dựng chương trình, kế hoạch giám sát</a:t>
            </a:r>
            <a:r>
              <a:rPr lang="en-US" sz="4000" i="1" dirty="0">
                <a:solidFill>
                  <a:schemeClr val="bg1"/>
                </a:solidFill>
                <a:latin typeface="Calibri (Body)"/>
              </a:rPr>
              <a: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en-US" sz="4000" dirty="0" err="1">
                <a:solidFill>
                  <a:schemeClr val="bg1"/>
                </a:solidFill>
                <a:latin typeface="Calibri (Body)"/>
              </a:rPr>
              <a:t>Cách</a:t>
            </a:r>
            <a:r>
              <a:rPr lang="en-US" sz="4000" dirty="0">
                <a:solidFill>
                  <a:schemeClr val="bg1"/>
                </a:solidFill>
                <a:latin typeface="Calibri (Body)"/>
              </a:rPr>
              <a:t> </a:t>
            </a:r>
            <a:r>
              <a:rPr lang="en-US" sz="4000" dirty="0" err="1">
                <a:solidFill>
                  <a:schemeClr val="bg1"/>
                </a:solidFill>
                <a:latin typeface="Calibri (Body)"/>
              </a:rPr>
              <a:t>thức</a:t>
            </a:r>
            <a:r>
              <a:rPr lang="en-US" sz="4000" dirty="0">
                <a:solidFill>
                  <a:schemeClr val="bg1"/>
                </a:solidFill>
                <a:latin typeface="Calibri (Body)"/>
              </a:rPr>
              <a:t> </a:t>
            </a:r>
            <a:r>
              <a:rPr lang="en-US" sz="4000" dirty="0" err="1">
                <a:solidFill>
                  <a:schemeClr val="bg1"/>
                </a:solidFill>
                <a:latin typeface="Calibri (Body)"/>
              </a:rPr>
              <a:t>tiến</a:t>
            </a:r>
            <a:r>
              <a:rPr lang="en-US" sz="4000" dirty="0">
                <a:solidFill>
                  <a:schemeClr val="bg1"/>
                </a:solidFill>
                <a:latin typeface="Calibri (Body)"/>
              </a:rPr>
              <a:t> </a:t>
            </a:r>
            <a:r>
              <a:rPr lang="en-US" sz="4000" dirty="0" err="1">
                <a:solidFill>
                  <a:schemeClr val="bg1"/>
                </a:solidFill>
                <a:latin typeface="Calibri (Body)"/>
              </a:rPr>
              <a:t>hành</a:t>
            </a:r>
            <a:r>
              <a:rPr lang="en-US" sz="4000" dirty="0">
                <a:solidFill>
                  <a:schemeClr val="bg1"/>
                </a:solidFill>
                <a:latin typeface="Calibri (Body)"/>
              </a:rPr>
              <a:t> </a:t>
            </a:r>
            <a:r>
              <a:rPr lang="en-US" sz="4000" dirty="0" err="1">
                <a:solidFill>
                  <a:schemeClr val="bg1"/>
                </a:solidFill>
                <a:latin typeface="Calibri (Body)"/>
              </a:rPr>
              <a:t>thu</a:t>
            </a:r>
            <a:r>
              <a:rPr lang="en-US" sz="4000" dirty="0">
                <a:solidFill>
                  <a:schemeClr val="bg1"/>
                </a:solidFill>
                <a:latin typeface="Calibri (Body)"/>
              </a:rPr>
              <a:t> </a:t>
            </a:r>
            <a:r>
              <a:rPr lang="en-US" sz="4000" dirty="0" err="1">
                <a:solidFill>
                  <a:schemeClr val="bg1"/>
                </a:solidFill>
                <a:latin typeface="Calibri (Body)"/>
              </a:rPr>
              <a:t>thập</a:t>
            </a:r>
            <a:r>
              <a:rPr lang="en-US" sz="4000" dirty="0">
                <a:solidFill>
                  <a:schemeClr val="bg1"/>
                </a:solidFill>
                <a:latin typeface="Calibri (Body)"/>
              </a:rPr>
              <a:t> </a:t>
            </a:r>
            <a:r>
              <a:rPr lang="en-US" sz="4000" dirty="0" err="1">
                <a:solidFill>
                  <a:schemeClr val="bg1"/>
                </a:solidFill>
                <a:latin typeface="Calibri (Body)"/>
              </a:rPr>
              <a:t>thông</a:t>
            </a:r>
            <a:r>
              <a:rPr lang="en-US" sz="4000" dirty="0">
                <a:solidFill>
                  <a:schemeClr val="bg1"/>
                </a:solidFill>
                <a:latin typeface="Calibri (Body)"/>
              </a:rPr>
              <a:t> tin:</a:t>
            </a:r>
          </a:p>
          <a:p>
            <a:pPr marL="0" indent="0">
              <a:buNone/>
            </a:pPr>
            <a:r>
              <a:rPr lang="en-US" sz="4000" dirty="0">
                <a:solidFill>
                  <a:schemeClr val="bg1"/>
                </a:solidFill>
                <a:latin typeface="Calibri (Body)"/>
              </a:rPr>
              <a:t>+ </a:t>
            </a:r>
            <a:r>
              <a:rPr lang="vi-VN" sz="4000" dirty="0">
                <a:solidFill>
                  <a:schemeClr val="bg1"/>
                </a:solidFill>
                <a:latin typeface="Calibri (Body)"/>
              </a:rPr>
              <a:t>Tổ chức việc</a:t>
            </a:r>
            <a:r>
              <a:rPr lang="en-US" sz="4000" dirty="0">
                <a:solidFill>
                  <a:schemeClr val="bg1"/>
                </a:solidFill>
                <a:latin typeface="Calibri (Body)"/>
              </a:rPr>
              <a:t> </a:t>
            </a:r>
            <a:r>
              <a:rPr lang="en-US" sz="4000" dirty="0" err="1">
                <a:solidFill>
                  <a:schemeClr val="bg1"/>
                </a:solidFill>
                <a:latin typeface="Calibri (Body)"/>
              </a:rPr>
              <a:t>nghiên</a:t>
            </a:r>
            <a:r>
              <a:rPr lang="en-US" sz="4000" dirty="0">
                <a:solidFill>
                  <a:schemeClr val="bg1"/>
                </a:solidFill>
                <a:latin typeface="Calibri (Body)"/>
              </a:rPr>
              <a:t> </a:t>
            </a:r>
            <a:r>
              <a:rPr lang="en-US" sz="4000" dirty="0" err="1">
                <a:solidFill>
                  <a:schemeClr val="bg1"/>
                </a:solidFill>
                <a:latin typeface="Calibri (Body)"/>
              </a:rPr>
              <a:t>cứu</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báo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en-US" sz="4000" dirty="0" err="1">
                <a:solidFill>
                  <a:schemeClr val="bg1"/>
                </a:solidFill>
                <a:latin typeface="Calibri (Body)"/>
              </a:rPr>
              <a:t>tài</a:t>
            </a:r>
            <a:r>
              <a:rPr lang="en-US" sz="4000" dirty="0">
                <a:solidFill>
                  <a:schemeClr val="bg1"/>
                </a:solidFill>
                <a:latin typeface="Calibri (Body)"/>
              </a:rPr>
              <a:t> </a:t>
            </a:r>
            <a:r>
              <a:rPr lang="en-US" sz="4000" dirty="0" err="1">
                <a:solidFill>
                  <a:schemeClr val="bg1"/>
                </a:solidFill>
                <a:latin typeface="Calibri (Body)"/>
              </a:rPr>
              <a:t>liệu</a:t>
            </a:r>
            <a:r>
              <a:rPr lang="en-US" sz="4000" dirty="0">
                <a:solidFill>
                  <a:schemeClr val="bg1"/>
                </a:solidFill>
                <a:latin typeface="Calibri (Body)"/>
              </a:rPr>
              <a:t>. </a:t>
            </a:r>
            <a:r>
              <a:rPr lang="vi-VN" sz="4000" dirty="0">
                <a:solidFill>
                  <a:schemeClr val="bg1"/>
                </a:solidFill>
                <a:latin typeface="Calibri (Body)"/>
              </a:rPr>
              <a:t>Đ</a:t>
            </a:r>
            <a:r>
              <a:rPr lang="en-US" sz="4000" dirty="0" err="1">
                <a:solidFill>
                  <a:schemeClr val="bg1"/>
                </a:solidFill>
                <a:latin typeface="Calibri (Body)"/>
              </a:rPr>
              <a:t>ây</a:t>
            </a:r>
            <a:r>
              <a:rPr lang="en-US" sz="4000" dirty="0">
                <a:solidFill>
                  <a:schemeClr val="bg1"/>
                </a:solidFill>
                <a:latin typeface="Calibri (Body)"/>
              </a:rPr>
              <a:t> </a:t>
            </a:r>
            <a:r>
              <a:rPr lang="en-US" sz="4000" dirty="0" err="1">
                <a:solidFill>
                  <a:schemeClr val="bg1"/>
                </a:solidFill>
                <a:latin typeface="Calibri (Body)"/>
              </a:rPr>
              <a:t>là</a:t>
            </a:r>
            <a:r>
              <a:rPr lang="en-US" sz="4000" dirty="0">
                <a:solidFill>
                  <a:schemeClr val="bg1"/>
                </a:solidFill>
                <a:latin typeface="Calibri (Body)"/>
              </a:rPr>
              <a:t> </a:t>
            </a:r>
            <a:r>
              <a:rPr lang="en-US" sz="4000" dirty="0" err="1">
                <a:solidFill>
                  <a:schemeClr val="bg1"/>
                </a:solidFill>
                <a:latin typeface="Calibri (Body)"/>
              </a:rPr>
              <a:t>nguồn</a:t>
            </a:r>
            <a:r>
              <a:rPr lang="en-US" sz="4000" dirty="0">
                <a:solidFill>
                  <a:schemeClr val="bg1"/>
                </a:solidFill>
                <a:latin typeface="Calibri (Body)"/>
              </a:rPr>
              <a:t> </a:t>
            </a:r>
            <a:r>
              <a:rPr lang="en-US" sz="4000" dirty="0" err="1">
                <a:solidFill>
                  <a:schemeClr val="bg1"/>
                </a:solidFill>
                <a:latin typeface="Calibri (Body)"/>
              </a:rPr>
              <a:t>thông</a:t>
            </a:r>
            <a:r>
              <a:rPr lang="en-US" sz="4000" dirty="0">
                <a:solidFill>
                  <a:schemeClr val="bg1"/>
                </a:solidFill>
                <a:latin typeface="Calibri (Body)"/>
              </a:rPr>
              <a:t> tin </a:t>
            </a:r>
            <a:r>
              <a:rPr lang="en-US" sz="4000" dirty="0" err="1">
                <a:solidFill>
                  <a:schemeClr val="bg1"/>
                </a:solidFill>
                <a:latin typeface="Calibri (Body)"/>
              </a:rPr>
              <a:t>có</a:t>
            </a:r>
            <a:r>
              <a:rPr lang="en-US" sz="4000" dirty="0">
                <a:solidFill>
                  <a:schemeClr val="bg1"/>
                </a:solidFill>
                <a:latin typeface="Calibri (Body)"/>
              </a:rPr>
              <a:t> </a:t>
            </a:r>
            <a:r>
              <a:rPr lang="en-US" sz="4000" dirty="0" err="1">
                <a:solidFill>
                  <a:schemeClr val="bg1"/>
                </a:solidFill>
                <a:latin typeface="Calibri (Body)"/>
              </a:rPr>
              <a:t>độ</a:t>
            </a:r>
            <a:r>
              <a:rPr lang="en-US" sz="4000" dirty="0">
                <a:solidFill>
                  <a:schemeClr val="bg1"/>
                </a:solidFill>
                <a:latin typeface="Calibri (Body)"/>
              </a:rPr>
              <a:t> </a:t>
            </a:r>
            <a:r>
              <a:rPr lang="en-US" sz="4000" dirty="0" err="1">
                <a:solidFill>
                  <a:schemeClr val="bg1"/>
                </a:solidFill>
                <a:latin typeface="Calibri (Body)"/>
              </a:rPr>
              <a:t>chính</a:t>
            </a:r>
            <a:r>
              <a:rPr lang="en-US" sz="4000" dirty="0">
                <a:solidFill>
                  <a:schemeClr val="bg1"/>
                </a:solidFill>
                <a:latin typeface="Calibri (Body)"/>
              </a:rPr>
              <a:t> </a:t>
            </a:r>
            <a:r>
              <a:rPr lang="en-US" sz="4000" dirty="0" err="1">
                <a:solidFill>
                  <a:schemeClr val="bg1"/>
                </a:solidFill>
                <a:latin typeface="Calibri (Body)"/>
              </a:rPr>
              <a:t>xác</a:t>
            </a:r>
            <a:r>
              <a:rPr lang="en-US" sz="4000" dirty="0">
                <a:solidFill>
                  <a:schemeClr val="bg1"/>
                </a:solidFill>
                <a:latin typeface="Calibri (Body)"/>
              </a:rPr>
              <a:t> </a:t>
            </a:r>
            <a:r>
              <a:rPr lang="en-US" sz="4000" dirty="0" err="1">
                <a:solidFill>
                  <a:schemeClr val="bg1"/>
                </a:solidFill>
                <a:latin typeface="Calibri (Body)"/>
              </a:rPr>
              <a:t>cao</a:t>
            </a:r>
            <a:r>
              <a:rPr lang="en-US" sz="4000" dirty="0">
                <a:solidFill>
                  <a:schemeClr val="bg1"/>
                </a:solidFill>
                <a:latin typeface="Calibri (Body)"/>
              </a:rPr>
              <a:t>, </a:t>
            </a:r>
            <a:r>
              <a:rPr lang="en-US" sz="4000" dirty="0" err="1">
                <a:solidFill>
                  <a:schemeClr val="bg1"/>
                </a:solidFill>
                <a:latin typeface="Calibri (Body)"/>
              </a:rPr>
              <a:t>có</a:t>
            </a:r>
            <a:r>
              <a:rPr lang="en-US" sz="4000" dirty="0">
                <a:solidFill>
                  <a:schemeClr val="bg1"/>
                </a:solidFill>
                <a:latin typeface="Calibri (Body)"/>
              </a:rPr>
              <a:t> </a:t>
            </a:r>
            <a:r>
              <a:rPr lang="en-US" sz="4000" dirty="0" err="1">
                <a:solidFill>
                  <a:schemeClr val="bg1"/>
                </a:solidFill>
                <a:latin typeface="Calibri (Body)"/>
              </a:rPr>
              <a:t>thể</a:t>
            </a:r>
            <a:r>
              <a:rPr lang="en-US" sz="4000" dirty="0">
                <a:solidFill>
                  <a:schemeClr val="bg1"/>
                </a:solidFill>
                <a:latin typeface="Calibri (Body)"/>
              </a:rPr>
              <a:t> </a:t>
            </a:r>
            <a:r>
              <a:rPr lang="en-US" sz="4000" dirty="0" err="1">
                <a:solidFill>
                  <a:schemeClr val="bg1"/>
                </a:solidFill>
                <a:latin typeface="Calibri (Body)"/>
              </a:rPr>
              <a:t>sử</a:t>
            </a:r>
            <a:r>
              <a:rPr lang="en-US" sz="4000" dirty="0">
                <a:solidFill>
                  <a:schemeClr val="bg1"/>
                </a:solidFill>
                <a:latin typeface="Calibri (Body)"/>
              </a:rPr>
              <a:t> </a:t>
            </a:r>
            <a:r>
              <a:rPr lang="en-US" sz="4000" dirty="0" err="1">
                <a:solidFill>
                  <a:schemeClr val="bg1"/>
                </a:solidFill>
                <a:latin typeface="Calibri (Body)"/>
              </a:rPr>
              <a:t>dụng</a:t>
            </a:r>
            <a:r>
              <a:rPr lang="en-US" sz="4000" dirty="0">
                <a:solidFill>
                  <a:schemeClr val="bg1"/>
                </a:solidFill>
                <a:latin typeface="Calibri (Body)"/>
              </a:rPr>
              <a:t> </a:t>
            </a:r>
            <a:r>
              <a:rPr lang="en-US" sz="4000" dirty="0" err="1">
                <a:solidFill>
                  <a:schemeClr val="bg1"/>
                </a:solidFill>
                <a:latin typeface="Calibri (Body)"/>
              </a:rPr>
              <a:t>để</a:t>
            </a:r>
            <a:r>
              <a:rPr lang="en-US" sz="4000" dirty="0">
                <a:solidFill>
                  <a:schemeClr val="bg1"/>
                </a:solidFill>
                <a:latin typeface="Calibri (Body)"/>
              </a:rPr>
              <a:t> </a:t>
            </a:r>
            <a:r>
              <a:rPr lang="en-US" sz="4000" dirty="0" err="1">
                <a:solidFill>
                  <a:schemeClr val="bg1"/>
                </a:solidFill>
                <a:latin typeface="Calibri (Body)"/>
              </a:rPr>
              <a:t>đưa</a:t>
            </a:r>
            <a:r>
              <a:rPr lang="en-US" sz="4000" dirty="0">
                <a:solidFill>
                  <a:schemeClr val="bg1"/>
                </a:solidFill>
                <a:latin typeface="Calibri (Body)"/>
              </a:rPr>
              <a:t> </a:t>
            </a:r>
            <a:r>
              <a:rPr lang="en-US" sz="4000" dirty="0" err="1">
                <a:solidFill>
                  <a:schemeClr val="bg1"/>
                </a:solidFill>
                <a:latin typeface="Calibri (Body)"/>
              </a:rPr>
              <a:t>ra</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nhận</a:t>
            </a:r>
            <a:r>
              <a:rPr lang="en-US" sz="4000" dirty="0">
                <a:solidFill>
                  <a:schemeClr val="bg1"/>
                </a:solidFill>
                <a:latin typeface="Calibri (Body)"/>
              </a:rPr>
              <a:t> </a:t>
            </a:r>
            <a:r>
              <a:rPr lang="en-US" sz="4000" dirty="0" err="1">
                <a:solidFill>
                  <a:schemeClr val="bg1"/>
                </a:solidFill>
                <a:latin typeface="Calibri (Body)"/>
              </a:rPr>
              <a:t>xét</a:t>
            </a:r>
            <a:r>
              <a:rPr lang="en-US" sz="4000" dirty="0">
                <a:solidFill>
                  <a:schemeClr val="bg1"/>
                </a:solidFill>
                <a:latin typeface="Calibri (Body)"/>
              </a:rPr>
              <a:t>, </a:t>
            </a:r>
            <a:r>
              <a:rPr lang="en-US" sz="4000" dirty="0" err="1">
                <a:solidFill>
                  <a:schemeClr val="bg1"/>
                </a:solidFill>
                <a:latin typeface="Calibri (Body)"/>
              </a:rPr>
              <a:t>đánh</a:t>
            </a:r>
            <a:r>
              <a:rPr lang="en-US" sz="4000" dirty="0">
                <a:solidFill>
                  <a:schemeClr val="bg1"/>
                </a:solidFill>
                <a:latin typeface="Calibri (Body)"/>
              </a:rPr>
              <a:t> </a:t>
            </a:r>
            <a:r>
              <a:rPr lang="en-US" sz="4000" dirty="0" err="1">
                <a:solidFill>
                  <a:schemeClr val="bg1"/>
                </a:solidFill>
                <a:latin typeface="Calibri (Body)"/>
              </a:rPr>
              <a:t>giá</a:t>
            </a:r>
            <a:r>
              <a:rPr lang="en-US" sz="4000" dirty="0">
                <a:solidFill>
                  <a:schemeClr val="bg1"/>
                </a:solidFill>
                <a:latin typeface="Calibri (Body)"/>
              </a:rPr>
              <a:t> </a:t>
            </a:r>
            <a:r>
              <a:rPr lang="en-US" sz="4000" dirty="0" err="1">
                <a:solidFill>
                  <a:schemeClr val="bg1"/>
                </a:solidFill>
                <a:latin typeface="Calibri (Body)"/>
              </a:rPr>
              <a:t>ngay</a:t>
            </a:r>
            <a:r>
              <a:rPr lang="en-US" sz="4000" dirty="0">
                <a:solidFill>
                  <a:schemeClr val="bg1"/>
                </a:solidFill>
                <a:latin typeface="Calibri (Body)"/>
              </a:rPr>
              <a:t>;</a:t>
            </a:r>
          </a:p>
          <a:p>
            <a:pPr marL="0" indent="0">
              <a:buNone/>
            </a:pPr>
            <a:r>
              <a:rPr lang="en-US" sz="4000" dirty="0">
                <a:solidFill>
                  <a:schemeClr val="bg1"/>
                </a:solidFill>
                <a:latin typeface="Calibri (Body)"/>
              </a:rPr>
              <a:t>+ </a:t>
            </a:r>
            <a:r>
              <a:rPr lang="en-US" sz="4000" dirty="0" err="1">
                <a:solidFill>
                  <a:schemeClr val="bg1"/>
                </a:solidFill>
                <a:latin typeface="Calibri (Body)"/>
              </a:rPr>
              <a:t>Tổ</a:t>
            </a:r>
            <a:r>
              <a:rPr lang="en-US" sz="4000" dirty="0">
                <a:solidFill>
                  <a:schemeClr val="bg1"/>
                </a:solidFill>
                <a:latin typeface="Calibri (Body)"/>
              </a:rPr>
              <a:t> </a:t>
            </a:r>
            <a:r>
              <a:rPr lang="en-US" sz="4000" dirty="0" err="1">
                <a:solidFill>
                  <a:schemeClr val="bg1"/>
                </a:solidFill>
                <a:latin typeface="Calibri (Body)"/>
              </a:rPr>
              <a:t>chức</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khảo</a:t>
            </a:r>
            <a:r>
              <a:rPr lang="en-US" sz="4000" dirty="0">
                <a:solidFill>
                  <a:schemeClr val="bg1"/>
                </a:solidFill>
                <a:latin typeface="Calibri (Body)"/>
              </a:rPr>
              <a:t> </a:t>
            </a:r>
            <a:r>
              <a:rPr lang="en-US" sz="4000" dirty="0" err="1">
                <a:solidFill>
                  <a:schemeClr val="bg1"/>
                </a:solidFill>
                <a:latin typeface="Calibri (Body)"/>
              </a:rPr>
              <a:t>sát</a:t>
            </a:r>
            <a:r>
              <a:rPr lang="vi-VN" sz="4000" dirty="0">
                <a:solidFill>
                  <a:schemeClr val="bg1"/>
                </a:solidFill>
                <a:latin typeface="Calibri (Body)"/>
              </a:rPr>
              <a:t>:</a:t>
            </a:r>
            <a:r>
              <a:rPr lang="en-US" sz="4000" dirty="0">
                <a:solidFill>
                  <a:schemeClr val="bg1"/>
                </a:solidFill>
                <a:latin typeface="Calibri (Body)"/>
              </a:rPr>
              <a:t> </a:t>
            </a:r>
            <a:r>
              <a:rPr lang="en-US" sz="4000" err="1">
                <a:solidFill>
                  <a:schemeClr val="bg1"/>
                </a:solidFill>
                <a:latin typeface="Calibri (Body)"/>
              </a:rPr>
              <a:t>ví</a:t>
            </a:r>
            <a:r>
              <a:rPr lang="en-US" sz="4000">
                <a:solidFill>
                  <a:schemeClr val="bg1"/>
                </a:solidFill>
                <a:latin typeface="Calibri (Body)"/>
              </a:rPr>
              <a:t> dụ, </a:t>
            </a:r>
            <a:r>
              <a:rPr lang="en-US" sz="4000" dirty="0" err="1">
                <a:solidFill>
                  <a:schemeClr val="bg1"/>
                </a:solidFill>
                <a:latin typeface="Calibri (Body)"/>
              </a:rPr>
              <a:t>tổ</a:t>
            </a:r>
            <a:r>
              <a:rPr lang="en-US" sz="4000" dirty="0">
                <a:solidFill>
                  <a:schemeClr val="bg1"/>
                </a:solidFill>
                <a:latin typeface="Calibri (Body)"/>
              </a:rPr>
              <a:t> </a:t>
            </a:r>
            <a:r>
              <a:rPr lang="en-US" sz="4000" dirty="0" err="1">
                <a:solidFill>
                  <a:schemeClr val="bg1"/>
                </a:solidFill>
                <a:latin typeface="Calibri (Body)"/>
              </a:rPr>
              <a:t>chức</a:t>
            </a:r>
            <a:r>
              <a:rPr lang="en-US" sz="4000" dirty="0">
                <a:solidFill>
                  <a:schemeClr val="bg1"/>
                </a:solidFill>
                <a:latin typeface="Calibri (Body)"/>
              </a:rPr>
              <a:t> </a:t>
            </a:r>
            <a:r>
              <a:rPr lang="en-US" sz="4000" dirty="0" err="1">
                <a:solidFill>
                  <a:schemeClr val="bg1"/>
                </a:solidFill>
                <a:latin typeface="Calibri (Body)"/>
              </a:rPr>
              <a:t>khảo</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 </a:t>
            </a:r>
            <a:r>
              <a:rPr lang="en-US" sz="4000">
                <a:solidFill>
                  <a:schemeClr val="bg1"/>
                </a:solidFill>
                <a:latin typeface="Calibri (Body)"/>
              </a:rPr>
              <a:t>ở một </a:t>
            </a:r>
            <a:r>
              <a:rPr lang="en-US" sz="4000" dirty="0" err="1">
                <a:solidFill>
                  <a:schemeClr val="bg1"/>
                </a:solidFill>
                <a:latin typeface="Calibri (Body)"/>
              </a:rPr>
              <a:t>số</a:t>
            </a:r>
            <a:r>
              <a:rPr lang="en-US" sz="4000" dirty="0">
                <a:solidFill>
                  <a:schemeClr val="bg1"/>
                </a:solidFill>
                <a:latin typeface="Calibri (Body)"/>
              </a:rPr>
              <a:t> </a:t>
            </a:r>
            <a:r>
              <a:rPr lang="vi-VN" sz="4000" dirty="0">
                <a:solidFill>
                  <a:schemeClr val="bg1"/>
                </a:solidFill>
                <a:latin typeface="Calibri (Body)"/>
              </a:rPr>
              <a:t>đơn vị </a:t>
            </a:r>
            <a:r>
              <a:rPr lang="en-US" sz="4000" dirty="0" err="1">
                <a:solidFill>
                  <a:schemeClr val="bg1"/>
                </a:solidFill>
                <a:latin typeface="Calibri (Body)"/>
              </a:rPr>
              <a:t>Công</a:t>
            </a:r>
            <a:r>
              <a:rPr lang="en-US" sz="4000" dirty="0">
                <a:solidFill>
                  <a:schemeClr val="bg1"/>
                </a:solidFill>
                <a:latin typeface="Calibri (Body)"/>
              </a:rPr>
              <a:t> an </a:t>
            </a:r>
            <a:r>
              <a:rPr lang="en-US" sz="4000" dirty="0" err="1">
                <a:solidFill>
                  <a:schemeClr val="bg1"/>
                </a:solidFill>
                <a:latin typeface="Calibri (Body)"/>
              </a:rPr>
              <a:t>cấp</a:t>
            </a:r>
            <a:r>
              <a:rPr lang="en-US" sz="4000" dirty="0">
                <a:solidFill>
                  <a:schemeClr val="bg1"/>
                </a:solidFill>
                <a:latin typeface="Calibri (Body)"/>
              </a:rPr>
              <a:t> </a:t>
            </a:r>
            <a:r>
              <a:rPr lang="en-US" sz="4000" dirty="0" err="1">
                <a:solidFill>
                  <a:schemeClr val="bg1"/>
                </a:solidFill>
                <a:latin typeface="Calibri (Body)"/>
              </a:rPr>
              <a:t>xã</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an </a:t>
            </a:r>
            <a:r>
              <a:rPr lang="vi-VN" sz="4000" dirty="0">
                <a:solidFill>
                  <a:schemeClr val="bg1"/>
                </a:solidFill>
                <a:latin typeface="Calibri (Body)"/>
              </a:rPr>
              <a:t>cấp </a:t>
            </a:r>
            <a:r>
              <a:rPr lang="en-US" sz="4000" dirty="0" err="1">
                <a:solidFill>
                  <a:schemeClr val="bg1"/>
                </a:solidFill>
                <a:latin typeface="Calibri (Body)"/>
              </a:rPr>
              <a:t>huyện</a:t>
            </a:r>
            <a:r>
              <a:rPr lang="en-US" sz="4000" dirty="0">
                <a:solidFill>
                  <a:schemeClr val="bg1"/>
                </a:solidFill>
                <a:latin typeface="Calibri (Body)"/>
              </a:rPr>
              <a:t> </a:t>
            </a:r>
            <a:r>
              <a:rPr lang="en-US" sz="4000" dirty="0" err="1">
                <a:solidFill>
                  <a:schemeClr val="bg1"/>
                </a:solidFill>
                <a:latin typeface="Calibri (Body)"/>
              </a:rPr>
              <a:t>để</a:t>
            </a:r>
            <a:r>
              <a:rPr lang="en-US" sz="4000" dirty="0">
                <a:solidFill>
                  <a:schemeClr val="bg1"/>
                </a:solidFill>
                <a:latin typeface="Calibri (Body)"/>
              </a:rPr>
              <a:t> </a:t>
            </a:r>
            <a:r>
              <a:rPr lang="en-US" sz="4000" dirty="0" err="1">
                <a:solidFill>
                  <a:schemeClr val="bg1"/>
                </a:solidFill>
                <a:latin typeface="Calibri (Body)"/>
              </a:rPr>
              <a:t>nắm</a:t>
            </a:r>
            <a:r>
              <a:rPr lang="en-US" sz="4000" dirty="0">
                <a:solidFill>
                  <a:schemeClr val="bg1"/>
                </a:solidFill>
                <a:latin typeface="Calibri (Body)"/>
              </a:rPr>
              <a:t> </a:t>
            </a:r>
            <a:r>
              <a:rPr lang="en-US" sz="4000" dirty="0" err="1">
                <a:solidFill>
                  <a:schemeClr val="bg1"/>
                </a:solidFill>
                <a:latin typeface="Calibri (Body)"/>
              </a:rPr>
              <a:t>số</a:t>
            </a:r>
            <a:r>
              <a:rPr lang="en-US" sz="4000" dirty="0">
                <a:solidFill>
                  <a:schemeClr val="bg1"/>
                </a:solidFill>
                <a:latin typeface="Calibri (Body)"/>
              </a:rPr>
              <a:t> </a:t>
            </a:r>
            <a:r>
              <a:rPr lang="en-US" sz="4000" dirty="0" err="1">
                <a:solidFill>
                  <a:schemeClr val="bg1"/>
                </a:solidFill>
                <a:latin typeface="Calibri (Body)"/>
              </a:rPr>
              <a:t>lượng</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vụ</a:t>
            </a:r>
            <a:r>
              <a:rPr lang="en-US"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giác</a:t>
            </a:r>
            <a:r>
              <a:rPr lang="en-US" sz="4000" dirty="0">
                <a:solidFill>
                  <a:schemeClr val="bg1"/>
                </a:solidFill>
                <a:latin typeface="Calibri (Body)"/>
              </a:rPr>
              <a:t> </a:t>
            </a:r>
            <a:r>
              <a:rPr lang="vi-VN" sz="4000" dirty="0">
                <a:solidFill>
                  <a:schemeClr val="bg1"/>
                </a:solidFill>
                <a:latin typeface="Calibri (Body)"/>
              </a:rPr>
              <a:t>và tin báo về </a:t>
            </a:r>
            <a:r>
              <a:rPr lang="en-US" sz="4000" dirty="0" err="1">
                <a:solidFill>
                  <a:schemeClr val="bg1"/>
                </a:solidFill>
                <a:latin typeface="Calibri (Body)"/>
              </a:rPr>
              <a:t>tội</a:t>
            </a:r>
            <a:r>
              <a:rPr lang="en-US" sz="4000" dirty="0">
                <a:solidFill>
                  <a:schemeClr val="bg1"/>
                </a:solidFill>
                <a:latin typeface="Calibri (Body)"/>
              </a:rPr>
              <a:t> </a:t>
            </a:r>
            <a:r>
              <a:rPr lang="en-US" sz="4000" dirty="0" err="1">
                <a:solidFill>
                  <a:schemeClr val="bg1"/>
                </a:solidFill>
                <a:latin typeface="Calibri (Body)"/>
              </a:rPr>
              <a:t>phạm</a:t>
            </a:r>
            <a:r>
              <a:rPr lang="vi-VN" sz="4000" dirty="0">
                <a:solidFill>
                  <a:schemeClr val="bg1"/>
                </a:solidFill>
                <a:latin typeface="Calibri (Body)"/>
              </a:rPr>
              <a:t>;</a:t>
            </a:r>
            <a:r>
              <a:rPr lang="en-US" sz="4000" dirty="0">
                <a:solidFill>
                  <a:schemeClr val="bg1"/>
                </a:solidFill>
                <a:latin typeface="Calibri (Body)"/>
              </a:rPr>
              <a:t> </a:t>
            </a:r>
            <a:r>
              <a:rPr lang="en-US" sz="4000" dirty="0" err="1">
                <a:solidFill>
                  <a:schemeClr val="bg1"/>
                </a:solidFill>
                <a:latin typeface="Calibri (Body)"/>
              </a:rPr>
              <a:t>yêu</a:t>
            </a:r>
            <a:r>
              <a:rPr lang="en-US" sz="4000" dirty="0">
                <a:solidFill>
                  <a:schemeClr val="bg1"/>
                </a:solidFill>
                <a:latin typeface="Calibri (Body)"/>
              </a:rPr>
              <a:t> </a:t>
            </a:r>
            <a:r>
              <a:rPr lang="en-US" sz="4000" dirty="0" err="1">
                <a:solidFill>
                  <a:schemeClr val="bg1"/>
                </a:solidFill>
                <a:latin typeface="Calibri (Body)"/>
              </a:rPr>
              <a:t>cầu</a:t>
            </a:r>
            <a:r>
              <a:rPr lang="en-US" sz="4000" dirty="0">
                <a:solidFill>
                  <a:schemeClr val="bg1"/>
                </a:solidFill>
                <a:latin typeface="Calibri (Body)"/>
              </a:rPr>
              <a:t> VKS </a:t>
            </a:r>
            <a:r>
              <a:rPr lang="vi-VN" sz="4000" dirty="0">
                <a:solidFill>
                  <a:schemeClr val="bg1"/>
                </a:solidFill>
                <a:latin typeface="Calibri (Body)"/>
              </a:rPr>
              <a:t>cấp huyện </a:t>
            </a:r>
            <a:r>
              <a:rPr lang="en-US" sz="4000" dirty="0" err="1">
                <a:solidFill>
                  <a:schemeClr val="bg1"/>
                </a:solidFill>
                <a:latin typeface="Calibri (Body)"/>
              </a:rPr>
              <a:t>báo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vi-VN" sz="4000" dirty="0">
                <a:solidFill>
                  <a:schemeClr val="bg1"/>
                </a:solidFill>
                <a:latin typeface="Calibri (Body)"/>
              </a:rPr>
              <a:t>kết quả kiểm sát việc giải quyết </a:t>
            </a:r>
            <a:r>
              <a:rPr lang="en-US" sz="4000" dirty="0">
                <a:solidFill>
                  <a:schemeClr val="bg1"/>
                </a:solidFill>
                <a:latin typeface="Calibri (Body)"/>
              </a:rPr>
              <a:t>tin </a:t>
            </a:r>
            <a:r>
              <a:rPr lang="en-US" sz="4000" dirty="0" err="1">
                <a:solidFill>
                  <a:schemeClr val="bg1"/>
                </a:solidFill>
                <a:latin typeface="Calibri (Body)"/>
              </a:rPr>
              <a:t>báo</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giác</a:t>
            </a:r>
            <a:r>
              <a:rPr lang="en-US" sz="4000" dirty="0">
                <a:solidFill>
                  <a:schemeClr val="bg1"/>
                </a:solidFill>
                <a:latin typeface="Calibri (Body)"/>
              </a:rPr>
              <a:t> </a:t>
            </a:r>
            <a:r>
              <a:rPr lang="en-US" sz="4000" dirty="0" err="1">
                <a:solidFill>
                  <a:schemeClr val="bg1"/>
                </a:solidFill>
                <a:latin typeface="Calibri (Body)"/>
              </a:rPr>
              <a:t>tội</a:t>
            </a:r>
            <a:r>
              <a:rPr lang="en-US" sz="4000" dirty="0">
                <a:solidFill>
                  <a:schemeClr val="bg1"/>
                </a:solidFill>
                <a:latin typeface="Calibri (Body)"/>
              </a:rPr>
              <a:t> </a:t>
            </a:r>
            <a:r>
              <a:rPr lang="en-US" sz="4000" dirty="0" err="1">
                <a:solidFill>
                  <a:schemeClr val="bg1"/>
                </a:solidFill>
                <a:latin typeface="Calibri (Body)"/>
              </a:rPr>
              <a:t>phạm</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vụ</a:t>
            </a:r>
            <a:r>
              <a:rPr lang="en-US" sz="4000" dirty="0">
                <a:solidFill>
                  <a:schemeClr val="bg1"/>
                </a:solidFill>
                <a:latin typeface="Calibri (Body)"/>
              </a:rPr>
              <a:t> </a:t>
            </a:r>
            <a:r>
              <a:rPr lang="en-US" sz="4000" dirty="0" err="1">
                <a:solidFill>
                  <a:schemeClr val="bg1"/>
                </a:solidFill>
                <a:latin typeface="Calibri (Body)"/>
              </a:rPr>
              <a:t>án</a:t>
            </a:r>
            <a:r>
              <a:rPr lang="en-US" sz="4000" dirty="0">
                <a:solidFill>
                  <a:schemeClr val="bg1"/>
                </a:solidFill>
                <a:latin typeface="Calibri (Body)"/>
              </a:rPr>
              <a:t>, </a:t>
            </a:r>
            <a:r>
              <a:rPr lang="en-US" sz="4000" dirty="0" err="1">
                <a:solidFill>
                  <a:schemeClr val="bg1"/>
                </a:solidFill>
                <a:latin typeface="Calibri (Body)"/>
              </a:rPr>
              <a:t>bị</a:t>
            </a:r>
            <a:r>
              <a:rPr lang="en-US" sz="4000" dirty="0">
                <a:solidFill>
                  <a:schemeClr val="bg1"/>
                </a:solidFill>
                <a:latin typeface="Calibri (Body)"/>
              </a:rPr>
              <a:t> can </a:t>
            </a:r>
            <a:r>
              <a:rPr lang="en-US" sz="4000" dirty="0" err="1">
                <a:solidFill>
                  <a:schemeClr val="bg1"/>
                </a:solidFill>
                <a:latin typeface="Calibri (Body)"/>
              </a:rPr>
              <a:t>đã</a:t>
            </a:r>
            <a:r>
              <a:rPr lang="en-US" sz="4000" dirty="0">
                <a:solidFill>
                  <a:schemeClr val="bg1"/>
                </a:solidFill>
                <a:latin typeface="Calibri (Body)"/>
              </a:rPr>
              <a:t> </a:t>
            </a:r>
            <a:r>
              <a:rPr lang="en-US" sz="4000" dirty="0" err="1">
                <a:solidFill>
                  <a:schemeClr val="bg1"/>
                </a:solidFill>
                <a:latin typeface="Calibri (Body)"/>
              </a:rPr>
              <a:t>khởi</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nhằm</a:t>
            </a:r>
            <a:r>
              <a:rPr lang="en-US" sz="4000" dirty="0">
                <a:solidFill>
                  <a:schemeClr val="bg1"/>
                </a:solidFill>
                <a:latin typeface="Calibri (Body)"/>
              </a:rPr>
              <a:t> </a:t>
            </a:r>
            <a:r>
              <a:rPr lang="en-US" sz="4000" dirty="0" err="1">
                <a:solidFill>
                  <a:schemeClr val="bg1"/>
                </a:solidFill>
                <a:latin typeface="Calibri (Body)"/>
              </a:rPr>
              <a:t>phát</a:t>
            </a:r>
            <a:r>
              <a:rPr lang="en-US" sz="4000" dirty="0">
                <a:solidFill>
                  <a:schemeClr val="bg1"/>
                </a:solidFill>
                <a:latin typeface="Calibri (Body)"/>
              </a:rPr>
              <a:t> </a:t>
            </a:r>
            <a:r>
              <a:rPr lang="en-US" sz="4000" dirty="0" err="1">
                <a:solidFill>
                  <a:schemeClr val="bg1"/>
                </a:solidFill>
                <a:latin typeface="Calibri (Body)"/>
              </a:rPr>
              <a:t>hiện</a:t>
            </a:r>
            <a:r>
              <a:rPr lang="en-US" sz="4000" dirty="0">
                <a:solidFill>
                  <a:schemeClr val="bg1"/>
                </a:solidFill>
                <a:latin typeface="Calibri (Body)"/>
              </a:rPr>
              <a:t> </a:t>
            </a:r>
            <a:r>
              <a:rPr lang="en-US" sz="4000" dirty="0" err="1">
                <a:solidFill>
                  <a:schemeClr val="bg1"/>
                </a:solidFill>
                <a:latin typeface="Calibri (Body)"/>
              </a:rPr>
              <a:t>những</a:t>
            </a:r>
            <a:r>
              <a:rPr lang="en-US" sz="4000" dirty="0">
                <a:solidFill>
                  <a:schemeClr val="bg1"/>
                </a:solidFill>
                <a:latin typeface="Calibri (Body)"/>
              </a:rPr>
              <a:t> </a:t>
            </a:r>
            <a:r>
              <a:rPr lang="en-US" sz="4000" dirty="0" err="1">
                <a:solidFill>
                  <a:schemeClr val="bg1"/>
                </a:solidFill>
                <a:latin typeface="Calibri (Body)"/>
              </a:rPr>
              <a:t>vụ</a:t>
            </a:r>
            <a:r>
              <a:rPr lang="en-US" sz="4000" dirty="0">
                <a:solidFill>
                  <a:schemeClr val="bg1"/>
                </a:solidFill>
                <a:latin typeface="Calibri (Body)"/>
              </a:rPr>
              <a:t> </a:t>
            </a:r>
            <a:r>
              <a:rPr lang="en-US" sz="4000" dirty="0" err="1">
                <a:solidFill>
                  <a:schemeClr val="bg1"/>
                </a:solidFill>
                <a:latin typeface="Calibri (Body)"/>
              </a:rPr>
              <a:t>việc</a:t>
            </a:r>
            <a:r>
              <a:rPr lang="en-US" sz="4000" dirty="0">
                <a:solidFill>
                  <a:schemeClr val="bg1"/>
                </a:solidFill>
                <a:latin typeface="Calibri (Body)"/>
              </a:rPr>
              <a:t> </a:t>
            </a:r>
            <a:r>
              <a:rPr lang="vi-VN" sz="4000" dirty="0">
                <a:solidFill>
                  <a:schemeClr val="bg1"/>
                </a:solidFill>
                <a:latin typeface="Calibri (Body)"/>
              </a:rPr>
              <a:t>không được kiểm sát việc giải quyết, </a:t>
            </a:r>
            <a:r>
              <a:rPr lang="en-US" sz="4000" dirty="0" err="1">
                <a:solidFill>
                  <a:schemeClr val="bg1"/>
                </a:solidFill>
                <a:latin typeface="Calibri (Body)"/>
              </a:rPr>
              <a:t>bỏ</a:t>
            </a:r>
            <a:r>
              <a:rPr lang="en-US" sz="4000" dirty="0">
                <a:solidFill>
                  <a:schemeClr val="bg1"/>
                </a:solidFill>
                <a:latin typeface="Calibri (Body)"/>
              </a:rPr>
              <a:t> </a:t>
            </a:r>
            <a:r>
              <a:rPr lang="en-US" sz="4000" dirty="0" err="1">
                <a:solidFill>
                  <a:schemeClr val="bg1"/>
                </a:solidFill>
                <a:latin typeface="Calibri (Body)"/>
              </a:rPr>
              <a:t>lọt</a:t>
            </a:r>
            <a:r>
              <a:rPr lang="en-US" sz="4000" dirty="0">
                <a:solidFill>
                  <a:schemeClr val="bg1"/>
                </a:solidFill>
                <a:latin typeface="Calibri (Body)"/>
              </a:rPr>
              <a:t> </a:t>
            </a:r>
            <a:r>
              <a:rPr lang="en-US" sz="4000" dirty="0" err="1">
                <a:solidFill>
                  <a:schemeClr val="bg1"/>
                </a:solidFill>
                <a:latin typeface="Calibri (Body)"/>
              </a:rPr>
              <a:t>tội</a:t>
            </a:r>
            <a:r>
              <a:rPr lang="en-US" sz="4000" dirty="0">
                <a:solidFill>
                  <a:schemeClr val="bg1"/>
                </a:solidFill>
                <a:latin typeface="Calibri (Body)"/>
              </a:rPr>
              <a:t> </a:t>
            </a:r>
            <a:r>
              <a:rPr lang="en-US" sz="4000" dirty="0" err="1">
                <a:solidFill>
                  <a:schemeClr val="bg1"/>
                </a:solidFill>
                <a:latin typeface="Calibri (Body)"/>
              </a:rPr>
              <a:t>phạm</a:t>
            </a:r>
            <a:r>
              <a:rPr lang="en-US" sz="4000" dirty="0">
                <a:solidFill>
                  <a:schemeClr val="bg1"/>
                </a:solidFill>
                <a:latin typeface="Calibri (Body)"/>
              </a:rPr>
              <a:t>;</a:t>
            </a:r>
          </a:p>
        </p:txBody>
      </p:sp>
    </p:spTree>
    <p:extLst>
      <p:ext uri="{BB962C8B-B14F-4D97-AF65-F5344CB8AC3E}">
        <p14:creationId xmlns:p14="http://schemas.microsoft.com/office/powerpoint/2010/main" val="313166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2. </a:t>
            </a:r>
            <a:r>
              <a:rPr lang="vi-VN" sz="4000" b="1" dirty="0">
                <a:solidFill>
                  <a:schemeClr val="bg1"/>
                </a:solidFill>
                <a:latin typeface="Calibri (Body)"/>
              </a:rPr>
              <a:t>Xây d</a:t>
            </a:r>
            <a:r>
              <a:rPr lang="en-GB" sz="4000" b="1" dirty="0">
                <a:solidFill>
                  <a:schemeClr val="bg1"/>
                </a:solidFill>
                <a:latin typeface="Calibri (Body)"/>
              </a:rPr>
              <a:t>ự</a:t>
            </a:r>
            <a:r>
              <a:rPr lang="vi-VN" sz="4000" b="1" dirty="0">
                <a:solidFill>
                  <a:schemeClr val="bg1"/>
                </a:solidFill>
                <a:latin typeface="Calibri (Body)"/>
              </a:rPr>
              <a:t>ng chương trình, kế hoạch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i="1" dirty="0">
                <a:solidFill>
                  <a:schemeClr val="bg1"/>
                </a:solidFill>
                <a:latin typeface="Calibri (Body)"/>
              </a:rPr>
              <a:t>2.1. </a:t>
            </a:r>
            <a:r>
              <a:rPr lang="vi-VN" sz="4000" i="1" dirty="0">
                <a:solidFill>
                  <a:schemeClr val="bg1"/>
                </a:solidFill>
                <a:latin typeface="Calibri (Body)"/>
              </a:rPr>
              <a:t>Thu thập</a:t>
            </a:r>
            <a:r>
              <a:rPr lang="en-US" sz="4000" i="1" dirty="0">
                <a:solidFill>
                  <a:schemeClr val="bg1"/>
                </a:solidFill>
                <a:latin typeface="Calibri (Body)"/>
              </a:rPr>
              <a:t> </a:t>
            </a:r>
            <a:r>
              <a:rPr lang="en-US" sz="4000" i="1" dirty="0" err="1">
                <a:solidFill>
                  <a:schemeClr val="bg1"/>
                </a:solidFill>
                <a:latin typeface="Calibri (Body)"/>
              </a:rPr>
              <a:t>thông</a:t>
            </a:r>
            <a:r>
              <a:rPr lang="en-US" sz="4000" i="1" dirty="0">
                <a:solidFill>
                  <a:schemeClr val="bg1"/>
                </a:solidFill>
                <a:latin typeface="Calibri (Body)"/>
              </a:rPr>
              <a:t> tin</a:t>
            </a:r>
            <a:r>
              <a:rPr lang="vi-VN" sz="4000" i="1" dirty="0">
                <a:solidFill>
                  <a:schemeClr val="bg1"/>
                </a:solidFill>
                <a:latin typeface="Calibri (Body)"/>
              </a:rPr>
              <a:t> làm căn cứ xây dựng chương trình, kế hoạch giám sát</a:t>
            </a:r>
            <a:r>
              <a:rPr lang="en-US" sz="4000" i="1" dirty="0">
                <a:solidFill>
                  <a:schemeClr val="bg1"/>
                </a:solidFill>
                <a:latin typeface="Calibri (Body)"/>
              </a:rPr>
              <a: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en-US" sz="4000" dirty="0" err="1">
                <a:solidFill>
                  <a:schemeClr val="bg1"/>
                </a:solidFill>
                <a:latin typeface="Calibri (Body)"/>
              </a:rPr>
              <a:t>Cử</a:t>
            </a:r>
            <a:r>
              <a:rPr lang="en-US" sz="4000" dirty="0">
                <a:solidFill>
                  <a:schemeClr val="bg1"/>
                </a:solidFill>
                <a:latin typeface="Calibri (Body)"/>
              </a:rPr>
              <a:t> </a:t>
            </a:r>
            <a:r>
              <a:rPr lang="en-US" sz="4000" dirty="0" err="1">
                <a:solidFill>
                  <a:schemeClr val="bg1"/>
                </a:solidFill>
                <a:latin typeface="Calibri (Body)"/>
              </a:rPr>
              <a:t>chuyên</a:t>
            </a:r>
            <a:r>
              <a:rPr lang="en-US" sz="4000" dirty="0">
                <a:solidFill>
                  <a:schemeClr val="bg1"/>
                </a:solidFill>
                <a:latin typeface="Calibri (Body)"/>
              </a:rPr>
              <a:t> </a:t>
            </a:r>
            <a:r>
              <a:rPr lang="en-US" sz="4000" dirty="0" err="1">
                <a:solidFill>
                  <a:schemeClr val="bg1"/>
                </a:solidFill>
                <a:latin typeface="Calibri (Body)"/>
              </a:rPr>
              <a:t>viên</a:t>
            </a:r>
            <a:r>
              <a:rPr lang="en-US" sz="4000" dirty="0">
                <a:solidFill>
                  <a:schemeClr val="bg1"/>
                </a:solidFill>
                <a:latin typeface="Calibri (Body)"/>
              </a:rPr>
              <a:t> </a:t>
            </a:r>
            <a:r>
              <a:rPr lang="en-US" sz="4000" dirty="0" err="1">
                <a:solidFill>
                  <a:schemeClr val="bg1"/>
                </a:solidFill>
                <a:latin typeface="Calibri (Body)"/>
              </a:rPr>
              <a:t>tham</a:t>
            </a:r>
            <a:r>
              <a:rPr lang="en-US" sz="4000" dirty="0">
                <a:solidFill>
                  <a:schemeClr val="bg1"/>
                </a:solidFill>
                <a:latin typeface="Calibri (Body)"/>
              </a:rPr>
              <a:t> </a:t>
            </a:r>
            <a:r>
              <a:rPr lang="en-US" sz="4000" dirty="0" err="1">
                <a:solidFill>
                  <a:schemeClr val="bg1"/>
                </a:solidFill>
                <a:latin typeface="Calibri (Body)"/>
              </a:rPr>
              <a:t>dự</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thực</a:t>
            </a:r>
            <a:r>
              <a:rPr lang="en-US" sz="4000" dirty="0">
                <a:solidFill>
                  <a:schemeClr val="bg1"/>
                </a:solidFill>
                <a:latin typeface="Calibri (Body)"/>
              </a:rPr>
              <a:t> </a:t>
            </a:r>
            <a:r>
              <a:rPr lang="en-US" sz="4000" dirty="0" err="1">
                <a:solidFill>
                  <a:schemeClr val="bg1"/>
                </a:solidFill>
                <a:latin typeface="Calibri (Body)"/>
              </a:rPr>
              <a:t>hành</a:t>
            </a:r>
            <a:r>
              <a:rPr lang="en-US" sz="4000" dirty="0">
                <a:solidFill>
                  <a:schemeClr val="bg1"/>
                </a:solidFill>
                <a:latin typeface="Calibri (Body)"/>
              </a:rPr>
              <a:t> </a:t>
            </a:r>
            <a:r>
              <a:rPr lang="en-US" sz="4000" dirty="0" err="1">
                <a:solidFill>
                  <a:schemeClr val="bg1"/>
                </a:solidFill>
                <a:latin typeface="Calibri (Body)"/>
              </a:rPr>
              <a:t>quyền</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t>
            </a:r>
            <a:r>
              <a:rPr lang="en-US" sz="4000" dirty="0" err="1">
                <a:solidFill>
                  <a:schemeClr val="bg1"/>
                </a:solidFill>
                <a:latin typeface="Calibri (Body)"/>
              </a:rPr>
              <a:t>tố</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kiểm</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en-US" sz="4000" err="1">
                <a:solidFill>
                  <a:schemeClr val="bg1"/>
                </a:solidFill>
                <a:latin typeface="Calibri (Body)"/>
              </a:rPr>
              <a:t>hoạt</a:t>
            </a:r>
            <a:r>
              <a:rPr lang="en-US" sz="4000">
                <a:solidFill>
                  <a:schemeClr val="bg1"/>
                </a:solidFill>
                <a:latin typeface="Calibri (Body)"/>
              </a:rPr>
              <a:t> động </a:t>
            </a:r>
            <a:r>
              <a:rPr lang="en-US" sz="4000" dirty="0" err="1">
                <a:solidFill>
                  <a:schemeClr val="bg1"/>
                </a:solidFill>
                <a:latin typeface="Calibri (Body)"/>
              </a:rPr>
              <a:t>xét</a:t>
            </a:r>
            <a:r>
              <a:rPr lang="en-US" sz="4000" dirty="0">
                <a:solidFill>
                  <a:schemeClr val="bg1"/>
                </a:solidFill>
                <a:latin typeface="Calibri (Body)"/>
              </a:rPr>
              <a:t> </a:t>
            </a:r>
            <a:r>
              <a:rPr lang="en-US" sz="4000" dirty="0" err="1">
                <a:solidFill>
                  <a:schemeClr val="bg1"/>
                </a:solidFill>
                <a:latin typeface="Calibri (Body)"/>
              </a:rPr>
              <a:t>xử</a:t>
            </a:r>
            <a:r>
              <a:rPr lang="en-US" sz="4000" dirty="0">
                <a:solidFill>
                  <a:schemeClr val="bg1"/>
                </a:solidFill>
                <a:latin typeface="Calibri (Body)"/>
              </a:rPr>
              <a:t>;</a:t>
            </a:r>
          </a:p>
          <a:p>
            <a:pPr marL="0" indent="0">
              <a:buNone/>
            </a:pPr>
            <a:r>
              <a:rPr lang="en-US" sz="4000" dirty="0">
                <a:solidFill>
                  <a:schemeClr val="bg1"/>
                </a:solidFill>
                <a:latin typeface="Calibri (Body)"/>
              </a:rPr>
              <a:t>+ </a:t>
            </a:r>
            <a:r>
              <a:rPr lang="en-US" sz="4000" dirty="0" err="1">
                <a:solidFill>
                  <a:schemeClr val="bg1"/>
                </a:solidFill>
                <a:latin typeface="Calibri (Body)"/>
              </a:rPr>
              <a:t>Phân</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t>
            </a:r>
            <a:r>
              <a:rPr lang="en-US" sz="4000" dirty="0" err="1">
                <a:solidFill>
                  <a:schemeClr val="bg1"/>
                </a:solidFill>
                <a:latin typeface="Calibri (Body)"/>
              </a:rPr>
              <a:t>chuyên</a:t>
            </a:r>
            <a:r>
              <a:rPr lang="en-US" sz="4000" dirty="0">
                <a:solidFill>
                  <a:schemeClr val="bg1"/>
                </a:solidFill>
                <a:latin typeface="Calibri (Body)"/>
              </a:rPr>
              <a:t> </a:t>
            </a:r>
            <a:r>
              <a:rPr lang="en-US" sz="4000" dirty="0" err="1">
                <a:solidFill>
                  <a:schemeClr val="bg1"/>
                </a:solidFill>
                <a:latin typeface="Calibri (Body)"/>
              </a:rPr>
              <a:t>viên</a:t>
            </a:r>
            <a:r>
              <a:rPr lang="en-US" sz="4000" dirty="0">
                <a:solidFill>
                  <a:schemeClr val="bg1"/>
                </a:solidFill>
                <a:latin typeface="Calibri (Body)"/>
              </a:rPr>
              <a:t> </a:t>
            </a:r>
            <a:r>
              <a:rPr lang="en-US" sz="4000" dirty="0" err="1">
                <a:solidFill>
                  <a:schemeClr val="bg1"/>
                </a:solidFill>
                <a:latin typeface="Calibri (Body)"/>
              </a:rPr>
              <a:t>chịu</a:t>
            </a:r>
            <a:r>
              <a:rPr lang="en-US" sz="4000" dirty="0">
                <a:solidFill>
                  <a:schemeClr val="bg1"/>
                </a:solidFill>
                <a:latin typeface="Calibri (Body)"/>
              </a:rPr>
              <a:t> </a:t>
            </a:r>
            <a:r>
              <a:rPr lang="en-US" sz="4000" dirty="0" err="1">
                <a:solidFill>
                  <a:schemeClr val="bg1"/>
                </a:solidFill>
                <a:latin typeface="Calibri (Body)"/>
              </a:rPr>
              <a:t>trách</a:t>
            </a:r>
            <a:r>
              <a:rPr lang="en-US" sz="4000" dirty="0">
                <a:solidFill>
                  <a:schemeClr val="bg1"/>
                </a:solidFill>
                <a:latin typeface="Calibri (Body)"/>
              </a:rPr>
              <a:t> </a:t>
            </a:r>
            <a:r>
              <a:rPr lang="en-US" sz="4000" dirty="0" err="1">
                <a:solidFill>
                  <a:schemeClr val="bg1"/>
                </a:solidFill>
                <a:latin typeface="Calibri (Body)"/>
              </a:rPr>
              <a:t>nhiệm</a:t>
            </a:r>
            <a:r>
              <a:rPr lang="en-US" sz="4000" dirty="0">
                <a:solidFill>
                  <a:schemeClr val="bg1"/>
                </a:solidFill>
                <a:latin typeface="Calibri (Body)"/>
              </a:rPr>
              <a:t> </a:t>
            </a:r>
            <a:r>
              <a:rPr lang="en-US" sz="4000" dirty="0" err="1">
                <a:solidFill>
                  <a:schemeClr val="bg1"/>
                </a:solidFill>
                <a:latin typeface="Calibri (Body)"/>
              </a:rPr>
              <a:t>thu</a:t>
            </a:r>
            <a:r>
              <a:rPr lang="en-US" sz="4000" dirty="0">
                <a:solidFill>
                  <a:schemeClr val="bg1"/>
                </a:solidFill>
                <a:latin typeface="Calibri (Body)"/>
              </a:rPr>
              <a:t> </a:t>
            </a:r>
            <a:r>
              <a:rPr lang="en-US" sz="4000" dirty="0" err="1">
                <a:solidFill>
                  <a:schemeClr val="bg1"/>
                </a:solidFill>
                <a:latin typeface="Calibri (Body)"/>
              </a:rPr>
              <a:t>thập</a:t>
            </a:r>
            <a:r>
              <a:rPr lang="en-US" sz="4000" dirty="0">
                <a:solidFill>
                  <a:schemeClr val="bg1"/>
                </a:solidFill>
                <a:latin typeface="Calibri (Body)"/>
              </a:rPr>
              <a:t>, </a:t>
            </a:r>
            <a:r>
              <a:rPr lang="en-US" sz="4000" dirty="0" err="1">
                <a:solidFill>
                  <a:schemeClr val="bg1"/>
                </a:solidFill>
                <a:latin typeface="Calibri (Body)"/>
              </a:rPr>
              <a:t>tích</a:t>
            </a:r>
            <a:r>
              <a:rPr lang="en-US" sz="4000" dirty="0">
                <a:solidFill>
                  <a:schemeClr val="bg1"/>
                </a:solidFill>
                <a:latin typeface="Calibri (Body)"/>
              </a:rPr>
              <a:t> </a:t>
            </a:r>
            <a:r>
              <a:rPr lang="en-US" sz="4000" dirty="0" err="1">
                <a:solidFill>
                  <a:schemeClr val="bg1"/>
                </a:solidFill>
                <a:latin typeface="Calibri (Body)"/>
              </a:rPr>
              <a:t>lũy</a:t>
            </a:r>
            <a:r>
              <a:rPr lang="en-US" sz="4000" dirty="0">
                <a:solidFill>
                  <a:schemeClr val="bg1"/>
                </a:solidFill>
                <a:latin typeface="Calibri (Body)"/>
              </a:rPr>
              <a:t> </a:t>
            </a:r>
            <a:r>
              <a:rPr lang="en-US" sz="4000" dirty="0" err="1">
                <a:solidFill>
                  <a:schemeClr val="bg1"/>
                </a:solidFill>
                <a:latin typeface="Calibri (Body)"/>
              </a:rPr>
              <a:t>thông</a:t>
            </a:r>
            <a:r>
              <a:rPr lang="en-US" sz="4000" dirty="0">
                <a:solidFill>
                  <a:schemeClr val="bg1"/>
                </a:solidFill>
                <a:latin typeface="Calibri (Body)"/>
              </a:rPr>
              <a:t> tin vi </a:t>
            </a:r>
            <a:r>
              <a:rPr lang="en-US" sz="4000" dirty="0" err="1">
                <a:solidFill>
                  <a:schemeClr val="bg1"/>
                </a:solidFill>
                <a:latin typeface="Calibri (Body)"/>
              </a:rPr>
              <a:t>phạm</a:t>
            </a:r>
            <a:r>
              <a:rPr lang="en-US" sz="4000" dirty="0">
                <a:solidFill>
                  <a:schemeClr val="bg1"/>
                </a:solidFill>
                <a:latin typeface="Calibri (Body)"/>
              </a:rPr>
              <a:t> </a:t>
            </a:r>
            <a:r>
              <a:rPr lang="en-US" sz="4000" dirty="0" err="1">
                <a:solidFill>
                  <a:schemeClr val="bg1"/>
                </a:solidFill>
                <a:latin typeface="Calibri (Body)"/>
              </a:rPr>
              <a:t>nêu</a:t>
            </a:r>
            <a:r>
              <a:rPr lang="en-US" sz="4000" dirty="0">
                <a:solidFill>
                  <a:schemeClr val="bg1"/>
                </a:solidFill>
                <a:latin typeface="Calibri (Body)"/>
              </a:rPr>
              <a:t> </a:t>
            </a:r>
            <a:r>
              <a:rPr lang="en-US" sz="4000" dirty="0" err="1">
                <a:solidFill>
                  <a:schemeClr val="bg1"/>
                </a:solidFill>
                <a:latin typeface="Calibri (Body)"/>
              </a:rPr>
              <a:t>trên</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phương</a:t>
            </a:r>
            <a:r>
              <a:rPr lang="en-US" sz="4000" dirty="0">
                <a:solidFill>
                  <a:schemeClr val="bg1"/>
                </a:solidFill>
                <a:latin typeface="Calibri (Body)"/>
              </a:rPr>
              <a:t> </a:t>
            </a:r>
            <a:r>
              <a:rPr lang="en-US" sz="4000" dirty="0" err="1">
                <a:solidFill>
                  <a:schemeClr val="bg1"/>
                </a:solidFill>
                <a:latin typeface="Calibri (Body)"/>
              </a:rPr>
              <a:t>tiện</a:t>
            </a:r>
            <a:r>
              <a:rPr lang="en-US" sz="4000" dirty="0">
                <a:solidFill>
                  <a:schemeClr val="bg1"/>
                </a:solidFill>
                <a:latin typeface="Calibri (Body)"/>
              </a:rPr>
              <a:t> </a:t>
            </a:r>
            <a:r>
              <a:rPr lang="en-US" sz="4000" dirty="0" err="1">
                <a:solidFill>
                  <a:schemeClr val="bg1"/>
                </a:solidFill>
                <a:latin typeface="Calibri (Body)"/>
              </a:rPr>
              <a:t>thông</a:t>
            </a:r>
            <a:r>
              <a:rPr lang="en-US" sz="4000" dirty="0">
                <a:solidFill>
                  <a:schemeClr val="bg1"/>
                </a:solidFill>
                <a:latin typeface="Calibri (Body)"/>
              </a:rPr>
              <a:t> tin </a:t>
            </a:r>
            <a:r>
              <a:rPr lang="en-US" sz="4000" dirty="0" err="1">
                <a:solidFill>
                  <a:schemeClr val="bg1"/>
                </a:solidFill>
                <a:latin typeface="Calibri (Body)"/>
              </a:rPr>
              <a:t>đại</a:t>
            </a:r>
            <a:r>
              <a:rPr lang="en-US" sz="4000" dirty="0">
                <a:solidFill>
                  <a:schemeClr val="bg1"/>
                </a:solidFill>
                <a:latin typeface="Calibri (Body)"/>
              </a:rPr>
              <a:t> </a:t>
            </a:r>
            <a:r>
              <a:rPr lang="en-US" sz="4000" dirty="0" err="1">
                <a:solidFill>
                  <a:schemeClr val="bg1"/>
                </a:solidFill>
                <a:latin typeface="Calibri (Body)"/>
              </a:rPr>
              <a:t>chúng</a:t>
            </a:r>
            <a:r>
              <a:rPr lang="en-US" sz="4000" dirty="0">
                <a:solidFill>
                  <a:schemeClr val="bg1"/>
                </a:solidFill>
                <a:latin typeface="Calibri (Body)"/>
              </a:rPr>
              <a:t>;</a:t>
            </a:r>
          </a:p>
          <a:p>
            <a:pPr marL="0" indent="0">
              <a:buNone/>
            </a:pPr>
            <a:r>
              <a:rPr lang="en-US" sz="4000" dirty="0">
                <a:solidFill>
                  <a:schemeClr val="bg1"/>
                </a:solidFill>
                <a:latin typeface="Calibri (Body)"/>
              </a:rPr>
              <a:t>+ </a:t>
            </a:r>
            <a:r>
              <a:rPr lang="vi-VN" sz="4000" dirty="0">
                <a:solidFill>
                  <a:schemeClr val="bg1"/>
                </a:solidFill>
                <a:latin typeface="Calibri (Body)"/>
              </a:rPr>
              <a:t>Tổ chức làm việc, nghe</a:t>
            </a:r>
            <a:r>
              <a:rPr lang="en-US" sz="4000" dirty="0">
                <a:solidFill>
                  <a:schemeClr val="bg1"/>
                </a:solidFill>
                <a:latin typeface="Calibri (Body)"/>
              </a:rPr>
              <a:t> ý </a:t>
            </a:r>
            <a:r>
              <a:rPr lang="en-US" sz="4000" dirty="0" err="1">
                <a:solidFill>
                  <a:schemeClr val="bg1"/>
                </a:solidFill>
                <a:latin typeface="Calibri (Body)"/>
              </a:rPr>
              <a:t>kiến</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en-US" sz="4000" dirty="0" err="1">
                <a:solidFill>
                  <a:schemeClr val="bg1"/>
                </a:solidFill>
                <a:latin typeface="Calibri (Body)"/>
              </a:rPr>
              <a:t>cơ</a:t>
            </a:r>
            <a:r>
              <a:rPr lang="en-US" sz="4000" dirty="0">
                <a:solidFill>
                  <a:schemeClr val="bg1"/>
                </a:solidFill>
                <a:latin typeface="Calibri (Body)"/>
              </a:rPr>
              <a:t> </a:t>
            </a:r>
            <a:r>
              <a:rPr lang="en-US" sz="4000" dirty="0" err="1">
                <a:solidFill>
                  <a:schemeClr val="bg1"/>
                </a:solidFill>
                <a:latin typeface="Calibri (Body)"/>
              </a:rPr>
              <a:t>quan</a:t>
            </a:r>
            <a:r>
              <a:rPr lang="en-US" sz="4000" dirty="0">
                <a:solidFill>
                  <a:schemeClr val="bg1"/>
                </a:solidFill>
                <a:latin typeface="Calibri (Body)"/>
              </a:rPr>
              <a:t> CA, VKS, TA, </a:t>
            </a:r>
            <a:r>
              <a:rPr lang="en-US" sz="4000" dirty="0" err="1">
                <a:solidFill>
                  <a:schemeClr val="bg1"/>
                </a:solidFill>
                <a:latin typeface="Calibri (Body)"/>
              </a:rPr>
              <a:t>Thi</a:t>
            </a:r>
            <a:r>
              <a:rPr lang="en-US" sz="4000" dirty="0">
                <a:solidFill>
                  <a:schemeClr val="bg1"/>
                </a:solidFill>
                <a:latin typeface="Calibri (Body)"/>
              </a:rPr>
              <a:t> </a:t>
            </a:r>
            <a:r>
              <a:rPr lang="en-US" sz="4000" dirty="0" err="1">
                <a:solidFill>
                  <a:schemeClr val="bg1"/>
                </a:solidFill>
                <a:latin typeface="Calibri (Body)"/>
              </a:rPr>
              <a:t>hành</a:t>
            </a:r>
            <a:r>
              <a:rPr lang="en-US" sz="4000" dirty="0">
                <a:solidFill>
                  <a:schemeClr val="bg1"/>
                </a:solidFill>
                <a:latin typeface="Calibri (Body)"/>
              </a:rPr>
              <a:t> </a:t>
            </a:r>
            <a:r>
              <a:rPr lang="en-US" sz="4000" dirty="0" err="1">
                <a:solidFill>
                  <a:schemeClr val="bg1"/>
                </a:solidFill>
                <a:latin typeface="Calibri (Body)"/>
              </a:rPr>
              <a:t>án</a:t>
            </a:r>
            <a:r>
              <a:rPr lang="en-US" sz="4000" dirty="0">
                <a:solidFill>
                  <a:schemeClr val="bg1"/>
                </a:solidFill>
                <a:latin typeface="Calibri (Body)"/>
              </a:rPr>
              <a:t>, UBND, </a:t>
            </a:r>
            <a:r>
              <a:rPr lang="en-US" sz="4000" dirty="0" err="1">
                <a:solidFill>
                  <a:schemeClr val="bg1"/>
                </a:solidFill>
                <a:latin typeface="Calibri (Body)"/>
              </a:rPr>
              <a:t>Đoàn</a:t>
            </a:r>
            <a:r>
              <a:rPr lang="en-US" sz="4000" dirty="0">
                <a:solidFill>
                  <a:schemeClr val="bg1"/>
                </a:solidFill>
                <a:latin typeface="Calibri (Body)"/>
              </a:rPr>
              <a:t> </a:t>
            </a:r>
            <a:r>
              <a:rPr lang="en-US" sz="4000" dirty="0" err="1">
                <a:solidFill>
                  <a:schemeClr val="bg1"/>
                </a:solidFill>
                <a:latin typeface="Calibri (Body)"/>
              </a:rPr>
              <a:t>Luật</a:t>
            </a:r>
            <a:r>
              <a:rPr lang="en-US" sz="4000" dirty="0">
                <a:solidFill>
                  <a:schemeClr val="bg1"/>
                </a:solidFill>
                <a:latin typeface="Calibri (Body)"/>
              </a:rPr>
              <a:t> </a:t>
            </a:r>
            <a:r>
              <a:rPr lang="en-US" sz="4000" dirty="0" err="1">
                <a:solidFill>
                  <a:schemeClr val="bg1"/>
                </a:solidFill>
                <a:latin typeface="Calibri (Body)"/>
              </a:rPr>
              <a:t>sư</a:t>
            </a:r>
            <a:r>
              <a:rPr lang="en-US" sz="4000" dirty="0">
                <a:solidFill>
                  <a:schemeClr val="bg1"/>
                </a:solidFill>
                <a:latin typeface="Calibri (Body)"/>
              </a:rPr>
              <a:t>, </a:t>
            </a:r>
            <a:r>
              <a:rPr lang="en-US" sz="4000" dirty="0" err="1">
                <a:solidFill>
                  <a:schemeClr val="bg1"/>
                </a:solidFill>
                <a:latin typeface="Calibri (Body)"/>
              </a:rPr>
              <a:t>Hội</a:t>
            </a:r>
            <a:r>
              <a:rPr lang="en-US" sz="4000" dirty="0">
                <a:solidFill>
                  <a:schemeClr val="bg1"/>
                </a:solidFill>
                <a:latin typeface="Calibri (Body)"/>
              </a:rPr>
              <a:t> </a:t>
            </a:r>
            <a:r>
              <a:rPr lang="en-US" sz="4000" dirty="0" err="1">
                <a:solidFill>
                  <a:schemeClr val="bg1"/>
                </a:solidFill>
                <a:latin typeface="Calibri (Body)"/>
              </a:rPr>
              <a:t>Luật</a:t>
            </a:r>
            <a:r>
              <a:rPr lang="en-US" sz="4000" dirty="0">
                <a:solidFill>
                  <a:schemeClr val="bg1"/>
                </a:solidFill>
                <a:latin typeface="Calibri (Body)"/>
              </a:rPr>
              <a:t> </a:t>
            </a:r>
            <a:r>
              <a:rPr lang="en-US" sz="4000" dirty="0" err="1">
                <a:solidFill>
                  <a:schemeClr val="bg1"/>
                </a:solidFill>
                <a:latin typeface="Calibri (Body)"/>
              </a:rPr>
              <a:t>gia</a:t>
            </a:r>
            <a:r>
              <a:rPr lang="en-US" sz="4000" dirty="0">
                <a:solidFill>
                  <a:schemeClr val="bg1"/>
                </a:solidFill>
                <a:latin typeface="Calibri (Body)"/>
              </a:rPr>
              <a:t> </a:t>
            </a:r>
            <a:r>
              <a:rPr lang="en-US" sz="4000" dirty="0" err="1">
                <a:solidFill>
                  <a:schemeClr val="bg1"/>
                </a:solidFill>
                <a:latin typeface="Calibri (Body)"/>
              </a:rPr>
              <a:t>về</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vi-VN" sz="4000" dirty="0">
                <a:solidFill>
                  <a:schemeClr val="bg1"/>
                </a:solidFill>
                <a:latin typeface="Calibri (Body)"/>
              </a:rPr>
              <a:t>các </a:t>
            </a:r>
            <a:r>
              <a:rPr lang="en-US" sz="4000" dirty="0" err="1">
                <a:solidFill>
                  <a:schemeClr val="bg1"/>
                </a:solidFill>
                <a:latin typeface="Calibri (Body)"/>
              </a:rPr>
              <a:t>cơ</a:t>
            </a:r>
            <a:r>
              <a:rPr lang="en-US" sz="4000" dirty="0">
                <a:solidFill>
                  <a:schemeClr val="bg1"/>
                </a:solidFill>
                <a:latin typeface="Calibri (Body)"/>
              </a:rPr>
              <a:t> </a:t>
            </a:r>
            <a:r>
              <a:rPr lang="en-US" sz="4000" dirty="0" err="1">
                <a:solidFill>
                  <a:schemeClr val="bg1"/>
                </a:solidFill>
                <a:latin typeface="Calibri (Body)"/>
              </a:rPr>
              <a:t>quan</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a:t>
            </a:r>
          </a:p>
        </p:txBody>
      </p:sp>
    </p:spTree>
    <p:extLst>
      <p:ext uri="{BB962C8B-B14F-4D97-AF65-F5344CB8AC3E}">
        <p14:creationId xmlns:p14="http://schemas.microsoft.com/office/powerpoint/2010/main" val="204428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546736"/>
            <a:ext cx="17693843" cy="9293777"/>
            <a:chOff x="0" y="0"/>
            <a:chExt cx="4660107" cy="2447744"/>
          </a:xfrm>
        </p:grpSpPr>
        <p:sp>
          <p:nvSpPr>
            <p:cNvPr id="3" name="Freeform 3"/>
            <p:cNvSpPr/>
            <p:nvPr/>
          </p:nvSpPr>
          <p:spPr>
            <a:xfrm>
              <a:off x="0" y="0"/>
              <a:ext cx="4660107" cy="2447744"/>
            </a:xfrm>
            <a:custGeom>
              <a:avLst/>
              <a:gdLst/>
              <a:ahLst/>
              <a:cxnLst/>
              <a:rect l="l" t="t" r="r" b="b"/>
              <a:pathLst>
                <a:path w="4660107" h="2447744">
                  <a:moveTo>
                    <a:pt x="21002" y="0"/>
                  </a:moveTo>
                  <a:lnTo>
                    <a:pt x="4639105" y="0"/>
                  </a:lnTo>
                  <a:cubicBezTo>
                    <a:pt x="4644675" y="0"/>
                    <a:pt x="4650017" y="2213"/>
                    <a:pt x="4653955" y="6151"/>
                  </a:cubicBezTo>
                  <a:cubicBezTo>
                    <a:pt x="4657894" y="10090"/>
                    <a:pt x="4660107" y="15432"/>
                    <a:pt x="4660107" y="21002"/>
                  </a:cubicBezTo>
                  <a:lnTo>
                    <a:pt x="4660107" y="2426741"/>
                  </a:lnTo>
                  <a:cubicBezTo>
                    <a:pt x="4660107" y="2438341"/>
                    <a:pt x="4650704" y="2447744"/>
                    <a:pt x="4639105" y="2447744"/>
                  </a:cubicBezTo>
                  <a:lnTo>
                    <a:pt x="21002" y="2447744"/>
                  </a:lnTo>
                  <a:cubicBezTo>
                    <a:pt x="9403" y="2447744"/>
                    <a:pt x="0" y="2438341"/>
                    <a:pt x="0" y="2426741"/>
                  </a:cubicBezTo>
                  <a:lnTo>
                    <a:pt x="0" y="21002"/>
                  </a:lnTo>
                  <a:cubicBezTo>
                    <a:pt x="0" y="9403"/>
                    <a:pt x="9403" y="0"/>
                    <a:pt x="21002" y="0"/>
                  </a:cubicBezTo>
                  <a:close/>
                </a:path>
              </a:pathLst>
            </a:custGeom>
            <a:solidFill>
              <a:srgbClr val="8CA9A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124200" y="3162300"/>
            <a:ext cx="12801600" cy="2754600"/>
          </a:xfrm>
          <a:prstGeom prst="rect">
            <a:avLst/>
          </a:prstGeom>
        </p:spPr>
        <p:txBody>
          <a:bodyPr wrap="square" lIns="0" tIns="0" rIns="0" bIns="0" rtlCol="0" anchor="t">
            <a:spAutoFit/>
          </a:bodyPr>
          <a:lstStyle/>
          <a:p>
            <a:pPr algn="ctr"/>
            <a:r>
              <a:rPr lang="en-US" sz="4000" b="1" dirty="0">
                <a:solidFill>
                  <a:schemeClr val="bg1"/>
                </a:solidFill>
              </a:rPr>
              <a:t>CHUYÊN ĐỀ</a:t>
            </a:r>
          </a:p>
          <a:p>
            <a:pPr algn="ctr"/>
            <a:r>
              <a:rPr lang="en-US" sz="4500" b="1">
                <a:solidFill>
                  <a:schemeClr val="bg1"/>
                </a:solidFill>
                <a:latin typeface="Arial" panose="020B0604020202020204" pitchFamily="34" charset="0"/>
                <a:cs typeface="Arial" panose="020B0604020202020204" pitchFamily="34" charset="0"/>
              </a:rPr>
              <a:t>KỸ NĂNG QUYẾT ĐỊNH VÀ GIÁM SÁT CỦA </a:t>
            </a:r>
            <a:br>
              <a:rPr lang="en-US" sz="4500" b="1">
                <a:solidFill>
                  <a:schemeClr val="bg1"/>
                </a:solidFill>
                <a:latin typeface="Arial" panose="020B0604020202020204" pitchFamily="34" charset="0"/>
                <a:cs typeface="Arial" panose="020B0604020202020204" pitchFamily="34" charset="0"/>
              </a:rPr>
            </a:br>
            <a:r>
              <a:rPr lang="vi-VN" sz="4500" b="1">
                <a:solidFill>
                  <a:schemeClr val="bg1"/>
                </a:solidFill>
                <a:latin typeface="Arial" panose="020B0604020202020204" pitchFamily="34" charset="0"/>
                <a:cs typeface="Arial" panose="020B0604020202020204" pitchFamily="34" charset="0"/>
              </a:rPr>
              <a:t>HỘI </a:t>
            </a:r>
            <a:r>
              <a:rPr lang="vi-VN" sz="4500" b="1" dirty="0">
                <a:solidFill>
                  <a:schemeClr val="bg1"/>
                </a:solidFill>
                <a:latin typeface="Arial" panose="020B0604020202020204" pitchFamily="34" charset="0"/>
                <a:cs typeface="Arial" panose="020B0604020202020204" pitchFamily="34" charset="0"/>
              </a:rPr>
              <a:t>ĐỒNG </a:t>
            </a:r>
            <a:r>
              <a:rPr lang="vi-VN" sz="4500" b="1">
                <a:solidFill>
                  <a:schemeClr val="bg1"/>
                </a:solidFill>
                <a:latin typeface="Arial" panose="020B0604020202020204" pitchFamily="34" charset="0"/>
                <a:cs typeface="Arial" panose="020B0604020202020204" pitchFamily="34" charset="0"/>
              </a:rPr>
              <a:t>NHÂN DÂN</a:t>
            </a:r>
            <a:endParaRPr lang="en-US" sz="4500" b="1" dirty="0">
              <a:solidFill>
                <a:schemeClr val="bg1"/>
              </a:solidFill>
              <a:latin typeface="Arial" panose="020B0604020202020204" pitchFamily="34" charset="0"/>
              <a:cs typeface="Arial" panose="020B0604020202020204" pitchFamily="34" charset="0"/>
            </a:endParaRPr>
          </a:p>
          <a:p>
            <a:pPr algn="ctr"/>
            <a:r>
              <a:rPr lang="vi-VN" sz="4500" b="1" dirty="0">
                <a:solidFill>
                  <a:schemeClr val="bg1"/>
                </a:solidFill>
                <a:latin typeface="Arial" panose="020B0604020202020204" pitchFamily="34" charset="0"/>
                <a:cs typeface="Arial" panose="020B0604020202020204" pitchFamily="34" charset="0"/>
              </a:rPr>
              <a:t> TRONG LĨNH VỰC</a:t>
            </a:r>
            <a:r>
              <a:rPr lang="en-US" sz="4500" b="1" dirty="0">
                <a:solidFill>
                  <a:schemeClr val="bg1"/>
                </a:solidFill>
                <a:latin typeface="Arial" panose="020B0604020202020204" pitchFamily="34" charset="0"/>
                <a:cs typeface="Arial" panose="020B0604020202020204" pitchFamily="34" charset="0"/>
              </a:rPr>
              <a:t> TƯ PHÁP</a:t>
            </a:r>
          </a:p>
        </p:txBody>
      </p:sp>
      <p:sp>
        <p:nvSpPr>
          <p:cNvPr id="6" name="TextBox 6"/>
          <p:cNvSpPr txBox="1"/>
          <p:nvPr/>
        </p:nvSpPr>
        <p:spPr>
          <a:xfrm>
            <a:off x="4419600" y="6362700"/>
            <a:ext cx="11506200" cy="1846659"/>
          </a:xfrm>
          <a:prstGeom prst="rect">
            <a:avLst/>
          </a:prstGeom>
        </p:spPr>
        <p:txBody>
          <a:bodyPr wrap="square" lIns="0" tIns="0" rIns="0" bIns="0" rtlCol="0" anchor="t">
            <a:spAutoFit/>
          </a:bodyPr>
          <a:lstStyle/>
          <a:p>
            <a:pPr algn="ctr"/>
            <a:r>
              <a:rPr lang="en-US" sz="4000" b="1" dirty="0" err="1">
                <a:solidFill>
                  <a:schemeClr val="bg1"/>
                </a:solidFill>
              </a:rPr>
              <a:t>Hà</a:t>
            </a:r>
            <a:r>
              <a:rPr lang="en-US" sz="4000" b="1" dirty="0">
                <a:solidFill>
                  <a:schemeClr val="bg1"/>
                </a:solidFill>
              </a:rPr>
              <a:t> </a:t>
            </a:r>
            <a:r>
              <a:rPr lang="en-US" sz="4000" b="1" dirty="0" err="1">
                <a:solidFill>
                  <a:schemeClr val="bg1"/>
                </a:solidFill>
              </a:rPr>
              <a:t>Công</a:t>
            </a:r>
            <a:r>
              <a:rPr lang="en-US" sz="4000" b="1" dirty="0">
                <a:solidFill>
                  <a:schemeClr val="bg1"/>
                </a:solidFill>
              </a:rPr>
              <a:t> Long</a:t>
            </a:r>
          </a:p>
          <a:p>
            <a:pPr algn="ctr"/>
            <a:r>
              <a:rPr lang="en-US" sz="4000" i="1" dirty="0" err="1">
                <a:solidFill>
                  <a:schemeClr val="bg1"/>
                </a:solidFill>
              </a:rPr>
              <a:t>Nguyên</a:t>
            </a:r>
            <a:r>
              <a:rPr lang="en-US" sz="4000" i="1" dirty="0">
                <a:solidFill>
                  <a:schemeClr val="bg1"/>
                </a:solidFill>
              </a:rPr>
              <a:t> </a:t>
            </a:r>
            <a:r>
              <a:rPr lang="en-US" sz="4000" i="1" dirty="0" err="1">
                <a:solidFill>
                  <a:schemeClr val="bg1"/>
                </a:solidFill>
              </a:rPr>
              <a:t>Phó</a:t>
            </a:r>
            <a:r>
              <a:rPr lang="en-US" sz="4000" i="1" dirty="0">
                <a:solidFill>
                  <a:schemeClr val="bg1"/>
                </a:solidFill>
              </a:rPr>
              <a:t> </a:t>
            </a:r>
            <a:r>
              <a:rPr lang="en-US" sz="4000" i="1" dirty="0" err="1">
                <a:solidFill>
                  <a:schemeClr val="bg1"/>
                </a:solidFill>
              </a:rPr>
              <a:t>Trưởng</a:t>
            </a:r>
            <a:r>
              <a:rPr lang="en-US" sz="4000" i="1" dirty="0">
                <a:solidFill>
                  <a:schemeClr val="bg1"/>
                </a:solidFill>
              </a:rPr>
              <a:t> Ban </a:t>
            </a:r>
            <a:r>
              <a:rPr lang="en-US" sz="4000" i="1" dirty="0" err="1">
                <a:solidFill>
                  <a:schemeClr val="bg1"/>
                </a:solidFill>
              </a:rPr>
              <a:t>Dân</a:t>
            </a:r>
            <a:r>
              <a:rPr lang="en-US" sz="4000" i="1" dirty="0">
                <a:solidFill>
                  <a:schemeClr val="bg1"/>
                </a:solidFill>
              </a:rPr>
              <a:t> </a:t>
            </a:r>
            <a:r>
              <a:rPr lang="en-US" sz="4000" i="1" dirty="0" err="1">
                <a:solidFill>
                  <a:schemeClr val="bg1"/>
                </a:solidFill>
              </a:rPr>
              <a:t>nguyện</a:t>
            </a:r>
            <a:r>
              <a:rPr lang="en-US" sz="4000" i="1" dirty="0">
                <a:solidFill>
                  <a:schemeClr val="bg1"/>
                </a:solidFill>
              </a:rPr>
              <a:t>,</a:t>
            </a:r>
            <a:endParaRPr lang="en-US" sz="4000" dirty="0">
              <a:solidFill>
                <a:schemeClr val="bg1"/>
              </a:solidFill>
            </a:endParaRPr>
          </a:p>
          <a:p>
            <a:pPr algn="ctr"/>
            <a:r>
              <a:rPr lang="en-US" sz="4000" i="1" dirty="0">
                <a:solidFill>
                  <a:schemeClr val="bg1"/>
                </a:solidFill>
              </a:rPr>
              <a:t> </a:t>
            </a:r>
            <a:r>
              <a:rPr lang="en-US" sz="4000" i="1" dirty="0" err="1">
                <a:solidFill>
                  <a:schemeClr val="bg1"/>
                </a:solidFill>
              </a:rPr>
              <a:t>Ủy</a:t>
            </a:r>
            <a:r>
              <a:rPr lang="en-US" sz="4000" i="1" dirty="0">
                <a:solidFill>
                  <a:schemeClr val="bg1"/>
                </a:solidFill>
              </a:rPr>
              <a:t> </a:t>
            </a:r>
            <a:r>
              <a:rPr lang="en-US" sz="4000" i="1" dirty="0" err="1">
                <a:solidFill>
                  <a:schemeClr val="bg1"/>
                </a:solidFill>
              </a:rPr>
              <a:t>viên</a:t>
            </a:r>
            <a:r>
              <a:rPr lang="en-US" sz="4000" i="1" dirty="0">
                <a:solidFill>
                  <a:schemeClr val="bg1"/>
                </a:solidFill>
              </a:rPr>
              <a:t> </a:t>
            </a:r>
            <a:r>
              <a:rPr lang="en-US" sz="4000" i="1" dirty="0" err="1">
                <a:solidFill>
                  <a:schemeClr val="bg1"/>
                </a:solidFill>
              </a:rPr>
              <a:t>Ủy</a:t>
            </a:r>
            <a:r>
              <a:rPr lang="en-US" sz="4000" i="1" dirty="0">
                <a:solidFill>
                  <a:schemeClr val="bg1"/>
                </a:solidFill>
              </a:rPr>
              <a:t> ban </a:t>
            </a:r>
            <a:r>
              <a:rPr lang="en-US" sz="4000" i="1" dirty="0" err="1">
                <a:solidFill>
                  <a:schemeClr val="bg1"/>
                </a:solidFill>
              </a:rPr>
              <a:t>Tư</a:t>
            </a:r>
            <a:r>
              <a:rPr lang="en-US" sz="4000" i="1" dirty="0">
                <a:solidFill>
                  <a:schemeClr val="bg1"/>
                </a:solidFill>
              </a:rPr>
              <a:t> </a:t>
            </a:r>
            <a:r>
              <a:rPr lang="en-US" sz="4000" i="1" dirty="0" err="1">
                <a:solidFill>
                  <a:schemeClr val="bg1"/>
                </a:solidFill>
              </a:rPr>
              <a:t>pháp</a:t>
            </a:r>
            <a:r>
              <a:rPr lang="en-US" sz="4000" i="1" dirty="0">
                <a:solidFill>
                  <a:schemeClr val="bg1"/>
                </a:solidFill>
              </a:rPr>
              <a:t> </a:t>
            </a:r>
            <a:r>
              <a:rPr lang="en-US" sz="4000" i="1" dirty="0" err="1">
                <a:solidFill>
                  <a:schemeClr val="bg1"/>
                </a:solidFill>
              </a:rPr>
              <a:t>của</a:t>
            </a:r>
            <a:r>
              <a:rPr lang="en-US" sz="4000" i="1" dirty="0">
                <a:solidFill>
                  <a:schemeClr val="bg1"/>
                </a:solidFill>
              </a:rPr>
              <a:t> </a:t>
            </a:r>
            <a:r>
              <a:rPr lang="en-US" sz="4000" i="1" dirty="0" err="1">
                <a:solidFill>
                  <a:schemeClr val="bg1"/>
                </a:solidFill>
              </a:rPr>
              <a:t>Quốc</a:t>
            </a:r>
            <a:r>
              <a:rPr lang="en-US" sz="4000" i="1" dirty="0">
                <a:solidFill>
                  <a:schemeClr val="bg1"/>
                </a:solidFill>
              </a:rPr>
              <a:t> </a:t>
            </a:r>
            <a:r>
              <a:rPr lang="en-US" sz="4000" i="1" dirty="0" err="1">
                <a:solidFill>
                  <a:schemeClr val="bg1"/>
                </a:solidFill>
              </a:rPr>
              <a:t>hội</a:t>
            </a:r>
            <a:r>
              <a:rPr lang="en-US" sz="4000" i="1" dirty="0">
                <a:solidFill>
                  <a:schemeClr val="bg1"/>
                </a:solidFill>
              </a:rPr>
              <a:t> </a:t>
            </a:r>
            <a:r>
              <a:rPr lang="en-US" sz="4000" i="1" dirty="0" err="1">
                <a:solidFill>
                  <a:schemeClr val="bg1"/>
                </a:solidFill>
              </a:rPr>
              <a:t>Khóa</a:t>
            </a:r>
            <a:r>
              <a:rPr lang="en-US" sz="4000" i="1" dirty="0">
                <a:solidFill>
                  <a:schemeClr val="bg1"/>
                </a:solidFill>
              </a:rPr>
              <a:t>  XII, XIII</a:t>
            </a:r>
            <a:endParaRPr lang="en-US" sz="2800" dirty="0">
              <a:solidFill>
                <a:schemeClr val="bg1"/>
              </a:solidFill>
            </a:endParaRPr>
          </a:p>
        </p:txBody>
      </p:sp>
    </p:spTree>
    <p:extLst>
      <p:ext uri="{BB962C8B-B14F-4D97-AF65-F5344CB8AC3E}">
        <p14:creationId xmlns:p14="http://schemas.microsoft.com/office/powerpoint/2010/main" val="267390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2. </a:t>
            </a:r>
            <a:r>
              <a:rPr lang="vi-VN" sz="4000" b="1" dirty="0">
                <a:solidFill>
                  <a:schemeClr val="bg1"/>
                </a:solidFill>
                <a:latin typeface="Calibri (Body)"/>
              </a:rPr>
              <a:t>Xây d</a:t>
            </a:r>
            <a:r>
              <a:rPr lang="en-GB" sz="4000" b="1" dirty="0">
                <a:solidFill>
                  <a:schemeClr val="bg1"/>
                </a:solidFill>
                <a:latin typeface="Calibri (Body)"/>
              </a:rPr>
              <a:t>ự</a:t>
            </a:r>
            <a:r>
              <a:rPr lang="vi-VN" sz="4000" b="1" dirty="0">
                <a:solidFill>
                  <a:schemeClr val="bg1"/>
                </a:solidFill>
                <a:latin typeface="Calibri (Body)"/>
              </a:rPr>
              <a:t>ng chương trình, kế hoạch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i="1" dirty="0">
                <a:solidFill>
                  <a:schemeClr val="bg1"/>
                </a:solidFill>
                <a:latin typeface="Calibri (Body)"/>
              </a:rPr>
              <a:t>2.1. </a:t>
            </a:r>
            <a:r>
              <a:rPr lang="vi-VN" sz="4000" i="1" dirty="0">
                <a:solidFill>
                  <a:schemeClr val="bg1"/>
                </a:solidFill>
                <a:latin typeface="Calibri (Body)"/>
              </a:rPr>
              <a:t>Thu thập</a:t>
            </a:r>
            <a:r>
              <a:rPr lang="en-US" sz="4000" i="1" dirty="0">
                <a:solidFill>
                  <a:schemeClr val="bg1"/>
                </a:solidFill>
                <a:latin typeface="Calibri (Body)"/>
              </a:rPr>
              <a:t> </a:t>
            </a:r>
            <a:r>
              <a:rPr lang="en-US" sz="4000" i="1" dirty="0" err="1">
                <a:solidFill>
                  <a:schemeClr val="bg1"/>
                </a:solidFill>
                <a:latin typeface="Calibri (Body)"/>
              </a:rPr>
              <a:t>thông</a:t>
            </a:r>
            <a:r>
              <a:rPr lang="en-US" sz="4000" i="1" dirty="0">
                <a:solidFill>
                  <a:schemeClr val="bg1"/>
                </a:solidFill>
                <a:latin typeface="Calibri (Body)"/>
              </a:rPr>
              <a:t> tin</a:t>
            </a:r>
            <a:r>
              <a:rPr lang="vi-VN" sz="4000" i="1" dirty="0">
                <a:solidFill>
                  <a:schemeClr val="bg1"/>
                </a:solidFill>
                <a:latin typeface="Calibri (Body)"/>
              </a:rPr>
              <a:t> làm căn cứ xây dựng chương trình, kế hoạch giám sát</a:t>
            </a:r>
            <a:r>
              <a:rPr lang="en-US" sz="4000" i="1" dirty="0">
                <a:solidFill>
                  <a:schemeClr val="bg1"/>
                </a:solidFill>
                <a:latin typeface="Calibri (Body)"/>
              </a:rPr>
              <a: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en-US" sz="4000" dirty="0" err="1">
                <a:solidFill>
                  <a:schemeClr val="bg1"/>
                </a:solidFill>
                <a:latin typeface="Calibri (Body)"/>
              </a:rPr>
              <a:t>Trách</a:t>
            </a:r>
            <a:r>
              <a:rPr lang="en-US" sz="4000" dirty="0">
                <a:solidFill>
                  <a:schemeClr val="bg1"/>
                </a:solidFill>
                <a:latin typeface="Calibri (Body)"/>
              </a:rPr>
              <a:t> </a:t>
            </a:r>
            <a:r>
              <a:rPr lang="en-US" sz="4000" dirty="0" err="1">
                <a:solidFill>
                  <a:schemeClr val="bg1"/>
                </a:solidFill>
                <a:latin typeface="Calibri (Body)"/>
              </a:rPr>
              <a:t>nhiệm</a:t>
            </a:r>
            <a:r>
              <a:rPr lang="en-US" sz="4000" dirty="0">
                <a:solidFill>
                  <a:schemeClr val="bg1"/>
                </a:solidFill>
                <a:latin typeface="Calibri (Body)"/>
              </a:rPr>
              <a:t> </a:t>
            </a:r>
            <a:r>
              <a:rPr lang="en-US" sz="4000" dirty="0" err="1">
                <a:solidFill>
                  <a:schemeClr val="bg1"/>
                </a:solidFill>
                <a:latin typeface="Calibri (Body)"/>
              </a:rPr>
              <a:t>thu</a:t>
            </a:r>
            <a:r>
              <a:rPr lang="en-US" sz="4000" dirty="0">
                <a:solidFill>
                  <a:schemeClr val="bg1"/>
                </a:solidFill>
                <a:latin typeface="Calibri (Body)"/>
              </a:rPr>
              <a:t> </a:t>
            </a:r>
            <a:r>
              <a:rPr lang="en-US" sz="4000" dirty="0" err="1">
                <a:solidFill>
                  <a:schemeClr val="bg1"/>
                </a:solidFill>
                <a:latin typeface="Calibri (Body)"/>
              </a:rPr>
              <a:t>thập</a:t>
            </a:r>
            <a:r>
              <a:rPr lang="en-US" sz="4000" dirty="0">
                <a:solidFill>
                  <a:schemeClr val="bg1"/>
                </a:solidFill>
                <a:latin typeface="Calibri (Body)"/>
              </a:rPr>
              <a:t> </a:t>
            </a:r>
            <a:r>
              <a:rPr lang="en-US" sz="4000" dirty="0" err="1">
                <a:solidFill>
                  <a:schemeClr val="bg1"/>
                </a:solidFill>
                <a:latin typeface="Calibri (Body)"/>
              </a:rPr>
              <a:t>thông</a:t>
            </a:r>
            <a:r>
              <a:rPr lang="en-US" sz="4000" dirty="0">
                <a:solidFill>
                  <a:schemeClr val="bg1"/>
                </a:solidFill>
                <a:latin typeface="Calibri (Body)"/>
              </a:rPr>
              <a:t> tin:</a:t>
            </a:r>
          </a:p>
          <a:p>
            <a:pPr marL="0" indent="0">
              <a:buNone/>
            </a:pPr>
            <a:r>
              <a:rPr lang="en-US" sz="4000" dirty="0" err="1">
                <a:solidFill>
                  <a:schemeClr val="bg1"/>
                </a:solidFill>
                <a:latin typeface="Calibri (Body)"/>
              </a:rPr>
              <a:t>Là</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a:t>
            </a:r>
            <a:r>
              <a:rPr lang="en-US" sz="4000" dirty="0" err="1">
                <a:solidFill>
                  <a:schemeClr val="bg1"/>
                </a:solidFill>
                <a:latin typeface="Calibri (Body)"/>
              </a:rPr>
              <a:t>tất</a:t>
            </a:r>
            <a:r>
              <a:rPr lang="en-US" sz="4000" dirty="0">
                <a:solidFill>
                  <a:schemeClr val="bg1"/>
                </a:solidFill>
                <a:latin typeface="Calibri (Body)"/>
              </a:rPr>
              <a:t> </a:t>
            </a:r>
            <a:r>
              <a:rPr lang="en-US" sz="4000" dirty="0" err="1">
                <a:solidFill>
                  <a:schemeClr val="bg1"/>
                </a:solidFill>
                <a:latin typeface="Calibri (Body)"/>
              </a:rPr>
              <a:t>cả</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đại</a:t>
            </a:r>
            <a:r>
              <a:rPr lang="en-US" sz="4000" dirty="0">
                <a:solidFill>
                  <a:schemeClr val="bg1"/>
                </a:solidFill>
                <a:latin typeface="Calibri (Body)"/>
              </a:rPr>
              <a:t> </a:t>
            </a:r>
            <a:r>
              <a:rPr lang="en-US" sz="4000" dirty="0" err="1">
                <a:solidFill>
                  <a:schemeClr val="bg1"/>
                </a:solidFill>
                <a:latin typeface="Calibri (Body)"/>
              </a:rPr>
              <a:t>biểu</a:t>
            </a:r>
            <a:r>
              <a:rPr lang="en-US" sz="4000" dirty="0">
                <a:solidFill>
                  <a:schemeClr val="bg1"/>
                </a:solidFill>
                <a:latin typeface="Calibri (Body)"/>
              </a:rPr>
              <a:t> HĐND, </a:t>
            </a:r>
            <a:r>
              <a:rPr lang="en-US" sz="4000" dirty="0" err="1">
                <a:solidFill>
                  <a:schemeClr val="bg1"/>
                </a:solidFill>
                <a:latin typeface="Calibri (Body)"/>
              </a:rPr>
              <a:t>thành</a:t>
            </a:r>
            <a:r>
              <a:rPr lang="en-US" sz="4000" dirty="0">
                <a:solidFill>
                  <a:schemeClr val="bg1"/>
                </a:solidFill>
                <a:latin typeface="Calibri (Body)"/>
              </a:rPr>
              <a:t> </a:t>
            </a:r>
            <a:r>
              <a:rPr lang="en-US" sz="4000" dirty="0" err="1">
                <a:solidFill>
                  <a:schemeClr val="bg1"/>
                </a:solidFill>
                <a:latin typeface="Calibri (Body)"/>
              </a:rPr>
              <a:t>viên</a:t>
            </a:r>
            <a:r>
              <a:rPr lang="en-US" sz="4000" dirty="0">
                <a:solidFill>
                  <a:schemeClr val="bg1"/>
                </a:solidFill>
                <a:latin typeface="Calibri (Body)"/>
              </a:rPr>
              <a:t> Ban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chế</a:t>
            </a:r>
            <a:r>
              <a:rPr lang="en-US" sz="4000" dirty="0">
                <a:solidFill>
                  <a:schemeClr val="bg1"/>
                </a:solidFill>
                <a:latin typeface="Calibri (Body)"/>
              </a:rPr>
              <a:t>, </a:t>
            </a:r>
            <a:r>
              <a:rPr lang="en-US" sz="4000" dirty="0" err="1">
                <a:solidFill>
                  <a:schemeClr val="bg1"/>
                </a:solidFill>
                <a:latin typeface="Calibri (Body)"/>
              </a:rPr>
              <a:t>chuyên</a:t>
            </a:r>
            <a:r>
              <a:rPr lang="en-US" sz="4000" dirty="0">
                <a:solidFill>
                  <a:schemeClr val="bg1"/>
                </a:solidFill>
                <a:latin typeface="Calibri (Body)"/>
              </a:rPr>
              <a:t> </a:t>
            </a:r>
            <a:r>
              <a:rPr lang="en-US" sz="4000" dirty="0" err="1">
                <a:solidFill>
                  <a:schemeClr val="bg1"/>
                </a:solidFill>
                <a:latin typeface="Calibri (Body)"/>
              </a:rPr>
              <a:t>viên</a:t>
            </a:r>
            <a:r>
              <a:rPr lang="en-US" sz="4000" dirty="0">
                <a:solidFill>
                  <a:schemeClr val="bg1"/>
                </a:solidFill>
                <a:latin typeface="Calibri (Body)"/>
              </a:rPr>
              <a:t> </a:t>
            </a:r>
            <a:r>
              <a:rPr lang="en-US" sz="4000" dirty="0" err="1">
                <a:solidFill>
                  <a:schemeClr val="bg1"/>
                </a:solidFill>
                <a:latin typeface="Calibri (Body)"/>
              </a:rPr>
              <a:t>Văn</a:t>
            </a:r>
            <a:r>
              <a:rPr lang="en-US" sz="4000" dirty="0">
                <a:solidFill>
                  <a:schemeClr val="bg1"/>
                </a:solidFill>
                <a:latin typeface="Calibri (Body)"/>
              </a:rPr>
              <a:t> </a:t>
            </a:r>
            <a:r>
              <a:rPr lang="en-US" sz="4000" dirty="0" err="1">
                <a:solidFill>
                  <a:schemeClr val="bg1"/>
                </a:solidFill>
                <a:latin typeface="Calibri (Body)"/>
              </a:rPr>
              <a:t>phòng</a:t>
            </a:r>
            <a:r>
              <a:rPr lang="en-US" sz="4000" dirty="0">
                <a:solidFill>
                  <a:schemeClr val="bg1"/>
                </a:solidFill>
                <a:latin typeface="Calibri (Body)"/>
              </a:rPr>
              <a:t>. </a:t>
            </a:r>
            <a:r>
              <a:rPr lang="en-US" sz="4000" dirty="0" err="1">
                <a:solidFill>
                  <a:schemeClr val="bg1"/>
                </a:solidFill>
                <a:latin typeface="Calibri (Body)"/>
              </a:rPr>
              <a:t>Văn</a:t>
            </a:r>
            <a:r>
              <a:rPr lang="en-US" sz="4000" dirty="0">
                <a:solidFill>
                  <a:schemeClr val="bg1"/>
                </a:solidFill>
                <a:latin typeface="Calibri (Body)"/>
              </a:rPr>
              <a:t> </a:t>
            </a:r>
            <a:r>
              <a:rPr lang="en-US" sz="4000" dirty="0" err="1">
                <a:solidFill>
                  <a:schemeClr val="bg1"/>
                </a:solidFill>
                <a:latin typeface="Calibri (Body)"/>
              </a:rPr>
              <a:t>phòng</a:t>
            </a:r>
            <a:r>
              <a:rPr lang="en-US" sz="4000" dirty="0">
                <a:solidFill>
                  <a:schemeClr val="bg1"/>
                </a:solidFill>
                <a:latin typeface="Calibri (Body)"/>
              </a:rPr>
              <a:t> HĐND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cấp</a:t>
            </a:r>
            <a:r>
              <a:rPr lang="en-US" sz="4000" dirty="0">
                <a:solidFill>
                  <a:schemeClr val="bg1"/>
                </a:solidFill>
                <a:latin typeface="Calibri (Body)"/>
              </a:rPr>
              <a:t> </a:t>
            </a:r>
            <a:r>
              <a:rPr lang="en-US" sz="4000" dirty="0" err="1">
                <a:solidFill>
                  <a:schemeClr val="bg1"/>
                </a:solidFill>
                <a:latin typeface="Calibri (Body)"/>
              </a:rPr>
              <a:t>cần</a:t>
            </a:r>
            <a:r>
              <a:rPr lang="en-US" sz="4000" dirty="0">
                <a:solidFill>
                  <a:schemeClr val="bg1"/>
                </a:solidFill>
                <a:latin typeface="Calibri (Body)"/>
              </a:rPr>
              <a:t> </a:t>
            </a:r>
            <a:r>
              <a:rPr lang="en-US" sz="4000" dirty="0" err="1">
                <a:solidFill>
                  <a:schemeClr val="bg1"/>
                </a:solidFill>
                <a:latin typeface="Calibri (Body)"/>
              </a:rPr>
              <a:t>phân</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t>
            </a:r>
            <a:r>
              <a:rPr lang="en-US" sz="4000" dirty="0" err="1">
                <a:solidFill>
                  <a:schemeClr val="bg1"/>
                </a:solidFill>
                <a:latin typeface="Calibri (Body)"/>
              </a:rPr>
              <a:t>chuyên</a:t>
            </a:r>
            <a:r>
              <a:rPr lang="en-US" sz="4000" dirty="0">
                <a:solidFill>
                  <a:schemeClr val="bg1"/>
                </a:solidFill>
                <a:latin typeface="Calibri (Body)"/>
              </a:rPr>
              <a:t> </a:t>
            </a:r>
            <a:r>
              <a:rPr lang="en-US" sz="4000" dirty="0" err="1">
                <a:solidFill>
                  <a:schemeClr val="bg1"/>
                </a:solidFill>
                <a:latin typeface="Calibri (Body)"/>
              </a:rPr>
              <a:t>viên</a:t>
            </a:r>
            <a:r>
              <a:rPr lang="en-US" sz="4000" dirty="0">
                <a:solidFill>
                  <a:schemeClr val="bg1"/>
                </a:solidFill>
                <a:latin typeface="Calibri (Body)"/>
              </a:rPr>
              <a:t> </a:t>
            </a:r>
            <a:r>
              <a:rPr lang="en-US" sz="4000" dirty="0" err="1">
                <a:solidFill>
                  <a:schemeClr val="bg1"/>
                </a:solidFill>
                <a:latin typeface="Calibri (Body)"/>
              </a:rPr>
              <a:t>chịu</a:t>
            </a:r>
            <a:r>
              <a:rPr lang="en-US" sz="4000" dirty="0">
                <a:solidFill>
                  <a:schemeClr val="bg1"/>
                </a:solidFill>
                <a:latin typeface="Calibri (Body)"/>
              </a:rPr>
              <a:t> </a:t>
            </a:r>
            <a:r>
              <a:rPr lang="en-US" sz="4000" dirty="0" err="1">
                <a:solidFill>
                  <a:schemeClr val="bg1"/>
                </a:solidFill>
                <a:latin typeface="Calibri (Body)"/>
              </a:rPr>
              <a:t>trách</a:t>
            </a:r>
            <a:r>
              <a:rPr lang="en-US" sz="4000" dirty="0">
                <a:solidFill>
                  <a:schemeClr val="bg1"/>
                </a:solidFill>
                <a:latin typeface="Calibri (Body)"/>
              </a:rPr>
              <a:t> </a:t>
            </a:r>
            <a:r>
              <a:rPr lang="en-US" sz="4000" dirty="0" err="1">
                <a:solidFill>
                  <a:schemeClr val="bg1"/>
                </a:solidFill>
                <a:latin typeface="Calibri (Body)"/>
              </a:rPr>
              <a:t>nhiệm</a:t>
            </a:r>
            <a:r>
              <a:rPr lang="en-US" sz="4000" dirty="0">
                <a:solidFill>
                  <a:schemeClr val="bg1"/>
                </a:solidFill>
                <a:latin typeface="Calibri (Body)"/>
              </a:rPr>
              <a:t> </a:t>
            </a:r>
            <a:r>
              <a:rPr lang="en-US" sz="4000" dirty="0" err="1">
                <a:solidFill>
                  <a:schemeClr val="bg1"/>
                </a:solidFill>
                <a:latin typeface="Calibri (Body)"/>
              </a:rPr>
              <a:t>thường</a:t>
            </a:r>
            <a:r>
              <a:rPr lang="en-US" sz="4000" dirty="0">
                <a:solidFill>
                  <a:schemeClr val="bg1"/>
                </a:solidFill>
                <a:latin typeface="Calibri (Body)"/>
              </a:rPr>
              <a:t> </a:t>
            </a:r>
            <a:r>
              <a:rPr lang="en-US" sz="4000" dirty="0" err="1">
                <a:solidFill>
                  <a:schemeClr val="bg1"/>
                </a:solidFill>
                <a:latin typeface="Calibri (Body)"/>
              </a:rPr>
              <a:t>xuyên</a:t>
            </a:r>
            <a:r>
              <a:rPr lang="en-US" sz="4000" dirty="0">
                <a:solidFill>
                  <a:schemeClr val="bg1"/>
                </a:solidFill>
                <a:latin typeface="Calibri (Body)"/>
              </a:rPr>
              <a:t> </a:t>
            </a:r>
            <a:r>
              <a:rPr lang="en-US" sz="4000" dirty="0" err="1">
                <a:solidFill>
                  <a:schemeClr val="bg1"/>
                </a:solidFill>
                <a:latin typeface="Calibri (Body)"/>
              </a:rPr>
              <a:t>nghiên</a:t>
            </a:r>
            <a:r>
              <a:rPr lang="en-US" sz="4000" dirty="0">
                <a:solidFill>
                  <a:schemeClr val="bg1"/>
                </a:solidFill>
                <a:latin typeface="Calibri (Body)"/>
              </a:rPr>
              <a:t> </a:t>
            </a:r>
            <a:r>
              <a:rPr lang="en-US" sz="4000" dirty="0" err="1">
                <a:solidFill>
                  <a:schemeClr val="bg1"/>
                </a:solidFill>
                <a:latin typeface="Calibri (Body)"/>
              </a:rPr>
              <a:t>cứu</a:t>
            </a:r>
            <a:r>
              <a:rPr lang="en-US" sz="4000" dirty="0">
                <a:solidFill>
                  <a:schemeClr val="bg1"/>
                </a:solidFill>
                <a:latin typeface="Calibri (Body)"/>
              </a:rPr>
              <a:t>, </a:t>
            </a:r>
            <a:r>
              <a:rPr lang="en-US" sz="4000" dirty="0" err="1">
                <a:solidFill>
                  <a:schemeClr val="bg1"/>
                </a:solidFill>
                <a:latin typeface="Calibri (Body)"/>
              </a:rPr>
              <a:t>theo</a:t>
            </a:r>
            <a:r>
              <a:rPr lang="en-US" sz="4000" dirty="0">
                <a:solidFill>
                  <a:schemeClr val="bg1"/>
                </a:solidFill>
                <a:latin typeface="Calibri (Body)"/>
              </a:rPr>
              <a:t> </a:t>
            </a:r>
            <a:r>
              <a:rPr lang="en-US" sz="4000" dirty="0" err="1">
                <a:solidFill>
                  <a:schemeClr val="bg1"/>
                </a:solidFill>
                <a:latin typeface="Calibri (Body)"/>
              </a:rPr>
              <a:t>dõi</a:t>
            </a:r>
            <a:r>
              <a:rPr lang="en-US" sz="4000" dirty="0">
                <a:solidFill>
                  <a:schemeClr val="bg1"/>
                </a:solidFill>
                <a:latin typeface="Calibri (Body)"/>
              </a:rPr>
              <a:t>, </a:t>
            </a:r>
            <a:r>
              <a:rPr lang="en-US" sz="4000" dirty="0" err="1">
                <a:solidFill>
                  <a:schemeClr val="bg1"/>
                </a:solidFill>
                <a:latin typeface="Calibri (Body)"/>
              </a:rPr>
              <a:t>tổng</a:t>
            </a:r>
            <a:r>
              <a:rPr lang="en-US" sz="4000" dirty="0">
                <a:solidFill>
                  <a:schemeClr val="bg1"/>
                </a:solidFill>
                <a:latin typeface="Calibri (Body)"/>
              </a:rPr>
              <a:t> </a:t>
            </a:r>
            <a:r>
              <a:rPr lang="en-US" sz="4000" dirty="0" err="1">
                <a:solidFill>
                  <a:schemeClr val="bg1"/>
                </a:solidFill>
                <a:latin typeface="Calibri (Body)"/>
              </a:rPr>
              <a:t>hợp</a:t>
            </a:r>
            <a:r>
              <a:rPr lang="en-US" sz="4000" dirty="0">
                <a:solidFill>
                  <a:schemeClr val="bg1"/>
                </a:solidFill>
                <a:latin typeface="Calibri (Body)"/>
              </a:rPr>
              <a:t>, </a:t>
            </a:r>
            <a:r>
              <a:rPr lang="en-US" sz="4000" dirty="0" err="1">
                <a:solidFill>
                  <a:schemeClr val="bg1"/>
                </a:solidFill>
                <a:latin typeface="Calibri (Body)"/>
              </a:rPr>
              <a:t>tích</a:t>
            </a:r>
            <a:r>
              <a:rPr lang="en-US" sz="4000" dirty="0">
                <a:solidFill>
                  <a:schemeClr val="bg1"/>
                </a:solidFill>
                <a:latin typeface="Calibri (Body)"/>
              </a:rPr>
              <a:t> </a:t>
            </a:r>
            <a:r>
              <a:rPr lang="en-US" sz="4000" dirty="0" err="1">
                <a:solidFill>
                  <a:schemeClr val="bg1"/>
                </a:solidFill>
                <a:latin typeface="Calibri (Body)"/>
              </a:rPr>
              <a:t>lũy</a:t>
            </a:r>
            <a:r>
              <a:rPr lang="en-US" sz="4000" dirty="0">
                <a:solidFill>
                  <a:schemeClr val="bg1"/>
                </a:solidFill>
                <a:latin typeface="Calibri (Body)"/>
              </a:rPr>
              <a:t> vi </a:t>
            </a:r>
            <a:r>
              <a:rPr lang="en-US" sz="4000" dirty="0" err="1">
                <a:solidFill>
                  <a:schemeClr val="bg1"/>
                </a:solidFill>
                <a:latin typeface="Calibri (Body)"/>
              </a:rPr>
              <a:t>phạm</a:t>
            </a:r>
            <a:endParaRPr lang="en-US" sz="4800" dirty="0">
              <a:solidFill>
                <a:schemeClr val="bg1"/>
              </a:solidFill>
              <a:latin typeface="Calibri (Body)"/>
            </a:endParaRPr>
          </a:p>
        </p:txBody>
      </p:sp>
    </p:spTree>
    <p:extLst>
      <p:ext uri="{BB962C8B-B14F-4D97-AF65-F5344CB8AC3E}">
        <p14:creationId xmlns:p14="http://schemas.microsoft.com/office/powerpoint/2010/main" val="308787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latin typeface="Calibri (Body)"/>
              </a:rPr>
              <a:t>2. </a:t>
            </a:r>
            <a:r>
              <a:rPr lang="vi-VN" sz="4000" b="1" dirty="0">
                <a:solidFill>
                  <a:schemeClr val="bg1"/>
                </a:solidFill>
                <a:latin typeface="Calibri (Body)"/>
              </a:rPr>
              <a:t>Xây d</a:t>
            </a:r>
            <a:r>
              <a:rPr lang="en-GB" sz="4000" b="1" dirty="0">
                <a:solidFill>
                  <a:schemeClr val="bg1"/>
                </a:solidFill>
                <a:latin typeface="Calibri (Body)"/>
              </a:rPr>
              <a:t>ự</a:t>
            </a:r>
            <a:r>
              <a:rPr lang="vi-VN" sz="4000" b="1" dirty="0">
                <a:solidFill>
                  <a:schemeClr val="bg1"/>
                </a:solidFill>
                <a:latin typeface="Calibri (Body)"/>
              </a:rPr>
              <a:t>ng chương trình, kế hoạch </a:t>
            </a:r>
            <a:r>
              <a:rPr lang="en-US" sz="4000" b="1" dirty="0" err="1">
                <a:solidFill>
                  <a:schemeClr val="bg1"/>
                </a:solidFill>
                <a:latin typeface="Calibri (Body)"/>
              </a:rPr>
              <a:t>giám</a:t>
            </a:r>
            <a:r>
              <a:rPr lang="en-US" sz="4000" b="1" dirty="0">
                <a:solidFill>
                  <a:schemeClr val="bg1"/>
                </a:solidFill>
                <a:latin typeface="Calibri (Body)"/>
              </a:rPr>
              <a:t> </a:t>
            </a:r>
            <a:r>
              <a:rPr lang="en-US" sz="4000" b="1" dirty="0" err="1">
                <a:solidFill>
                  <a:schemeClr val="bg1"/>
                </a:solidFill>
                <a:latin typeface="Calibri (Body)"/>
              </a:rPr>
              <a:t>sát</a:t>
            </a:r>
            <a:endParaRPr lang="en-US" sz="4000" dirty="0">
              <a:solidFill>
                <a:schemeClr val="bg1"/>
              </a:solidFill>
              <a:latin typeface="Calibri (Body)"/>
            </a:endParaRPr>
          </a:p>
          <a:p>
            <a:pPr marL="0" indent="0">
              <a:buNone/>
            </a:pPr>
            <a:r>
              <a:rPr lang="en-US" sz="4000" dirty="0">
                <a:solidFill>
                  <a:schemeClr val="bg1"/>
                </a:solidFill>
                <a:latin typeface="Calibri (Body)"/>
              </a:rPr>
              <a:t>2</a:t>
            </a:r>
            <a:r>
              <a:rPr lang="en-US" sz="4000" i="1" dirty="0">
                <a:solidFill>
                  <a:schemeClr val="bg1"/>
                </a:solidFill>
                <a:latin typeface="Calibri (Body)"/>
              </a:rPr>
              <a:t>.2. </a:t>
            </a:r>
            <a:r>
              <a:rPr lang="vi-VN" sz="4000" i="1" dirty="0">
                <a:solidFill>
                  <a:schemeClr val="bg1"/>
                </a:solidFill>
                <a:latin typeface="Calibri (Body)"/>
              </a:rPr>
              <a:t>Xây dựng chương trình, kế hoạch giám sát</a:t>
            </a:r>
            <a:endParaRPr lang="en-US" sz="4000" dirty="0">
              <a:solidFill>
                <a:schemeClr val="bg1"/>
              </a:solidFill>
              <a:latin typeface="Calibri (Body)"/>
            </a:endParaRPr>
          </a:p>
          <a:p>
            <a:pPr marL="0" indent="0">
              <a:buNone/>
            </a:pPr>
            <a:r>
              <a:rPr lang="vi-VN" sz="4000" dirty="0">
                <a:solidFill>
                  <a:schemeClr val="bg1"/>
                </a:solidFill>
                <a:latin typeface="Calibri (Body)"/>
              </a:rPr>
              <a:t>Thực hiện theo quy định </a:t>
            </a:r>
            <a:r>
              <a:rPr lang="vi-VN" sz="4000">
                <a:solidFill>
                  <a:schemeClr val="bg1"/>
                </a:solidFill>
                <a:latin typeface="Calibri (Body)"/>
              </a:rPr>
              <a:t>tại </a:t>
            </a:r>
            <a:r>
              <a:rPr lang="en-US" sz="4000">
                <a:solidFill>
                  <a:schemeClr val="bg1"/>
                </a:solidFill>
                <a:latin typeface="Calibri (Body)"/>
              </a:rPr>
              <a:t>Đ</a:t>
            </a:r>
            <a:r>
              <a:rPr lang="vi-VN" sz="4000">
                <a:solidFill>
                  <a:schemeClr val="bg1"/>
                </a:solidFill>
                <a:latin typeface="Calibri (Body)"/>
              </a:rPr>
              <a:t>iều </a:t>
            </a:r>
            <a:r>
              <a:rPr lang="vi-VN" sz="4000" dirty="0">
                <a:solidFill>
                  <a:schemeClr val="bg1"/>
                </a:solidFill>
                <a:latin typeface="Calibri (Body)"/>
              </a:rPr>
              <a:t>58 Luật hoạt động giám sát: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vi-VN" sz="4000" dirty="0">
                <a:solidFill>
                  <a:schemeClr val="bg1"/>
                </a:solidFill>
                <a:latin typeface="Calibri (Body)"/>
              </a:rPr>
              <a:t>Các Ban, UBMTTQ, </a:t>
            </a:r>
            <a:r>
              <a:rPr lang="en-US" sz="4000" dirty="0" err="1">
                <a:solidFill>
                  <a:schemeClr val="bg1"/>
                </a:solidFill>
                <a:latin typeface="Calibri (Body)"/>
              </a:rPr>
              <a:t>Tổ</a:t>
            </a:r>
            <a:r>
              <a:rPr lang="en-US" sz="4000" dirty="0">
                <a:solidFill>
                  <a:schemeClr val="bg1"/>
                </a:solidFill>
                <a:latin typeface="Calibri (Body)"/>
              </a:rPr>
              <a:t> </a:t>
            </a:r>
            <a:r>
              <a:rPr lang="en-US" sz="4000" dirty="0" err="1">
                <a:solidFill>
                  <a:schemeClr val="bg1"/>
                </a:solidFill>
                <a:latin typeface="Calibri (Body)"/>
              </a:rPr>
              <a:t>đại</a:t>
            </a:r>
            <a:r>
              <a:rPr lang="en-US" sz="4000" dirty="0">
                <a:solidFill>
                  <a:schemeClr val="bg1"/>
                </a:solidFill>
                <a:latin typeface="Calibri (Body)"/>
              </a:rPr>
              <a:t> </a:t>
            </a:r>
            <a:r>
              <a:rPr lang="en-US" sz="4000" dirty="0" err="1">
                <a:solidFill>
                  <a:schemeClr val="bg1"/>
                </a:solidFill>
                <a:latin typeface="Calibri (Body)"/>
              </a:rPr>
              <a:t>biểu</a:t>
            </a:r>
            <a:r>
              <a:rPr lang="en-US" sz="4000" dirty="0">
                <a:solidFill>
                  <a:schemeClr val="bg1"/>
                </a:solidFill>
                <a:latin typeface="Calibri (Body)"/>
              </a:rPr>
              <a:t> HĐND, </a:t>
            </a:r>
            <a:r>
              <a:rPr lang="vi-VN" sz="4000" dirty="0">
                <a:solidFill>
                  <a:schemeClr val="bg1"/>
                </a:solidFill>
                <a:latin typeface="Calibri (Body)"/>
              </a:rPr>
              <a:t>đại biểu HĐND đề xuất</a:t>
            </a:r>
            <a:r>
              <a:rPr lang="en-US" sz="4000" dirty="0">
                <a:solidFill>
                  <a:schemeClr val="bg1"/>
                </a:solidFill>
                <a:latin typeface="Calibri (Body)"/>
              </a:rPr>
              <a:t>; </a:t>
            </a:r>
          </a:p>
          <a:p>
            <a:pPr marL="0" indent="0">
              <a:buNone/>
            </a:pPr>
            <a:r>
              <a:rPr lang="en-US" sz="4000" dirty="0">
                <a:solidFill>
                  <a:schemeClr val="bg1"/>
                </a:solidFill>
                <a:latin typeface="Calibri (Body)"/>
              </a:rPr>
              <a:t>- </a:t>
            </a:r>
            <a:r>
              <a:rPr lang="vi-VN" sz="4000" dirty="0">
                <a:solidFill>
                  <a:schemeClr val="bg1"/>
                </a:solidFill>
                <a:latin typeface="Calibri (Body)"/>
              </a:rPr>
              <a:t>Văn phòng HĐND tập hợp trình TT HĐND</a:t>
            </a:r>
            <a:r>
              <a:rPr lang="en-US" sz="4000" dirty="0">
                <a:solidFill>
                  <a:schemeClr val="bg1"/>
                </a:solidFill>
                <a:latin typeface="Calibri (Body)"/>
              </a:rPr>
              <a:t>;</a:t>
            </a:r>
          </a:p>
          <a:p>
            <a:pPr marL="0" indent="0">
              <a:buNone/>
            </a:pPr>
            <a:r>
              <a:rPr lang="en-US" sz="4000" dirty="0">
                <a:solidFill>
                  <a:schemeClr val="bg1"/>
                </a:solidFill>
                <a:latin typeface="Calibri (Body)"/>
              </a:rPr>
              <a:t>- </a:t>
            </a:r>
            <a:r>
              <a:rPr lang="vi-VN" sz="4000" dirty="0">
                <a:solidFill>
                  <a:schemeClr val="bg1"/>
                </a:solidFill>
                <a:latin typeface="Calibri (Body)"/>
              </a:rPr>
              <a:t>TT HĐND </a:t>
            </a:r>
            <a:r>
              <a:rPr lang="en-US" sz="4000" dirty="0" err="1">
                <a:solidFill>
                  <a:schemeClr val="bg1"/>
                </a:solidFill>
                <a:latin typeface="Calibri (Body)"/>
              </a:rPr>
              <a:t>thảo</a:t>
            </a:r>
            <a:r>
              <a:rPr lang="en-US" sz="4000" dirty="0">
                <a:solidFill>
                  <a:schemeClr val="bg1"/>
                </a:solidFill>
                <a:latin typeface="Calibri (Body)"/>
              </a:rPr>
              <a:t> </a:t>
            </a:r>
            <a:r>
              <a:rPr lang="en-US" sz="4000" dirty="0" err="1">
                <a:solidFill>
                  <a:schemeClr val="bg1"/>
                </a:solidFill>
                <a:latin typeface="Calibri (Body)"/>
              </a:rPr>
              <a:t>luận</a:t>
            </a:r>
            <a:r>
              <a:rPr lang="en-US" sz="4000" dirty="0">
                <a:solidFill>
                  <a:schemeClr val="bg1"/>
                </a:solidFill>
                <a:latin typeface="Calibri (Body)"/>
              </a:rPr>
              <a:t>, </a:t>
            </a:r>
            <a:r>
              <a:rPr lang="en-US" sz="4000" dirty="0" err="1">
                <a:solidFill>
                  <a:schemeClr val="bg1"/>
                </a:solidFill>
                <a:latin typeface="Calibri (Body)"/>
              </a:rPr>
              <a:t>quyết</a:t>
            </a:r>
            <a:r>
              <a:rPr lang="en-US" sz="4000" dirty="0">
                <a:solidFill>
                  <a:schemeClr val="bg1"/>
                </a:solidFill>
                <a:latin typeface="Calibri (Body)"/>
              </a:rPr>
              <a:t> </a:t>
            </a:r>
            <a:r>
              <a:rPr lang="en-US" sz="4000" dirty="0" err="1">
                <a:solidFill>
                  <a:schemeClr val="bg1"/>
                </a:solidFill>
                <a:latin typeface="Calibri (Body)"/>
              </a:rPr>
              <a:t>định</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vi-VN" sz="4000" dirty="0">
                <a:solidFill>
                  <a:schemeClr val="bg1"/>
                </a:solidFill>
                <a:latin typeface="Calibri (Body)"/>
              </a:rPr>
              <a:t>trình HĐND</a:t>
            </a:r>
            <a:r>
              <a:rPr lang="en-US" sz="4000" dirty="0">
                <a:solidFill>
                  <a:schemeClr val="bg1"/>
                </a:solidFill>
                <a:latin typeface="Calibri (Body)"/>
              </a:rPr>
              <a:t>;</a:t>
            </a:r>
          </a:p>
          <a:p>
            <a:pPr marL="0" indent="0">
              <a:buNone/>
            </a:pPr>
            <a:r>
              <a:rPr lang="en-US" sz="4000" dirty="0">
                <a:solidFill>
                  <a:schemeClr val="bg1"/>
                </a:solidFill>
                <a:latin typeface="Calibri (Body)"/>
              </a:rPr>
              <a:t>- HĐND</a:t>
            </a:r>
            <a:r>
              <a:rPr lang="vi-VN" sz="4000" dirty="0">
                <a:solidFill>
                  <a:schemeClr val="bg1"/>
                </a:solidFill>
                <a:latin typeface="Calibri (Body)"/>
              </a:rPr>
              <a:t> thảo luận và quyết định</a:t>
            </a:r>
            <a:r>
              <a:rPr lang="en-US" sz="4000" dirty="0">
                <a:solidFill>
                  <a:schemeClr val="bg1"/>
                </a:solidFill>
                <a:latin typeface="Calibri (Body)"/>
              </a:rPr>
              <a:t>, ban </a:t>
            </a:r>
            <a:r>
              <a:rPr lang="en-US" sz="4000" dirty="0" err="1">
                <a:solidFill>
                  <a:schemeClr val="bg1"/>
                </a:solidFill>
                <a:latin typeface="Calibri (Body)"/>
              </a:rPr>
              <a:t>hành</a:t>
            </a:r>
            <a:r>
              <a:rPr lang="en-US" sz="4000" dirty="0">
                <a:solidFill>
                  <a:schemeClr val="bg1"/>
                </a:solidFill>
                <a:latin typeface="Calibri (Body)"/>
              </a:rPr>
              <a:t> </a:t>
            </a:r>
            <a:r>
              <a:rPr lang="en-US" sz="4000" dirty="0" err="1">
                <a:solidFill>
                  <a:schemeClr val="bg1"/>
                </a:solidFill>
                <a:latin typeface="Calibri (Body)"/>
              </a:rPr>
              <a:t>nghị</a:t>
            </a:r>
            <a:r>
              <a:rPr lang="en-US" sz="4000" dirty="0">
                <a:solidFill>
                  <a:schemeClr val="bg1"/>
                </a:solidFill>
                <a:latin typeface="Calibri (Body)"/>
              </a:rPr>
              <a:t> </a:t>
            </a:r>
            <a:r>
              <a:rPr lang="en-US" sz="4000" dirty="0" err="1">
                <a:solidFill>
                  <a:schemeClr val="bg1"/>
                </a:solidFill>
                <a:latin typeface="Calibri (Body)"/>
              </a:rPr>
              <a:t>quyết</a:t>
            </a:r>
            <a:r>
              <a:rPr lang="en-US" sz="4000" dirty="0">
                <a:solidFill>
                  <a:schemeClr val="bg1"/>
                </a:solidFill>
                <a:latin typeface="Calibri (Body)"/>
              </a:rPr>
              <a:t> </a:t>
            </a:r>
            <a:r>
              <a:rPr lang="en-US" sz="4000" dirty="0" err="1">
                <a:solidFill>
                  <a:schemeClr val="bg1"/>
                </a:solidFill>
                <a:latin typeface="Calibri (Body)"/>
              </a:rPr>
              <a:t>về</a:t>
            </a:r>
            <a:r>
              <a:rPr lang="en-US" sz="4000" dirty="0">
                <a:solidFill>
                  <a:schemeClr val="bg1"/>
                </a:solidFill>
                <a:latin typeface="Calibri (Body)"/>
              </a:rPr>
              <a:t> </a:t>
            </a:r>
            <a:r>
              <a:rPr lang="en-US" sz="4000" dirty="0" err="1">
                <a:solidFill>
                  <a:schemeClr val="bg1"/>
                </a:solidFill>
                <a:latin typeface="Calibri (Body)"/>
              </a:rPr>
              <a:t>chương</a:t>
            </a:r>
            <a:r>
              <a:rPr lang="en-US" sz="4000" dirty="0">
                <a:solidFill>
                  <a:schemeClr val="bg1"/>
                </a:solidFill>
                <a:latin typeface="Calibri (Body)"/>
              </a:rPr>
              <a:t> </a:t>
            </a:r>
            <a:r>
              <a:rPr lang="en-US" sz="4000" dirty="0" err="1">
                <a:solidFill>
                  <a:schemeClr val="bg1"/>
                </a:solidFill>
                <a:latin typeface="Calibri (Body)"/>
              </a:rPr>
              <a:t>trình</a:t>
            </a:r>
            <a:r>
              <a:rPr lang="en-US" sz="4000" dirty="0">
                <a:solidFill>
                  <a:schemeClr val="bg1"/>
                </a:solidFill>
                <a:latin typeface="Calibri (Body)"/>
              </a:rPr>
              <a:t> </a:t>
            </a:r>
            <a:r>
              <a:rPr lang="en-US" sz="4000" dirty="0" err="1">
                <a:solidFill>
                  <a:schemeClr val="bg1"/>
                </a:solidFill>
                <a:latin typeface="Calibri (Body)"/>
              </a:rPr>
              <a:t>giám</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a:t>
            </a:r>
          </a:p>
        </p:txBody>
      </p:sp>
    </p:spTree>
    <p:extLst>
      <p:ext uri="{BB962C8B-B14F-4D97-AF65-F5344CB8AC3E}">
        <p14:creationId xmlns:p14="http://schemas.microsoft.com/office/powerpoint/2010/main" val="201509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latin typeface="Calibri (Body)"/>
              </a:rPr>
              <a:t>3. </a:t>
            </a:r>
            <a:r>
              <a:rPr lang="en-US" sz="4000" b="1" dirty="0" err="1">
                <a:solidFill>
                  <a:schemeClr val="bg1"/>
                </a:solidFill>
                <a:latin typeface="Calibri (Body)"/>
              </a:rPr>
              <a:t>Hoạt</a:t>
            </a:r>
            <a:r>
              <a:rPr lang="en-US" sz="4000" b="1" dirty="0">
                <a:solidFill>
                  <a:schemeClr val="bg1"/>
                </a:solidFill>
                <a:latin typeface="Calibri (Body)"/>
              </a:rPr>
              <a:t> </a:t>
            </a:r>
            <a:r>
              <a:rPr lang="en-US" sz="4000" b="1" dirty="0" err="1">
                <a:solidFill>
                  <a:schemeClr val="bg1"/>
                </a:solidFill>
                <a:latin typeface="Calibri (Body)"/>
              </a:rPr>
              <a:t>động</a:t>
            </a:r>
            <a:r>
              <a:rPr lang="en-US" sz="4000" b="1" dirty="0">
                <a:solidFill>
                  <a:schemeClr val="bg1"/>
                </a:solidFill>
                <a:latin typeface="Calibri (Body)"/>
              </a:rPr>
              <a:t> </a:t>
            </a:r>
            <a:r>
              <a:rPr lang="en-US" sz="4000" b="1" dirty="0" err="1">
                <a:solidFill>
                  <a:schemeClr val="bg1"/>
                </a:solidFill>
                <a:latin typeface="Calibri (Body)"/>
              </a:rPr>
              <a:t>Thẩm</a:t>
            </a:r>
            <a:r>
              <a:rPr lang="en-US" sz="4000" b="1" dirty="0">
                <a:solidFill>
                  <a:schemeClr val="bg1"/>
                </a:solidFill>
                <a:latin typeface="Calibri (Body)"/>
              </a:rPr>
              <a:t> </a:t>
            </a:r>
            <a:r>
              <a:rPr lang="en-US" sz="4000" b="1" dirty="0" err="1">
                <a:solidFill>
                  <a:schemeClr val="bg1"/>
                </a:solidFill>
                <a:latin typeface="Calibri (Body)"/>
              </a:rPr>
              <a:t>tra</a:t>
            </a:r>
            <a:r>
              <a:rPr lang="en-US" sz="4000" b="1" dirty="0">
                <a:solidFill>
                  <a:schemeClr val="bg1"/>
                </a:solidFill>
                <a:latin typeface="Calibri (Body)"/>
              </a:rPr>
              <a:t> </a:t>
            </a:r>
            <a:r>
              <a:rPr lang="en-US" sz="4000" b="1" dirty="0" err="1">
                <a:solidFill>
                  <a:schemeClr val="bg1"/>
                </a:solidFill>
                <a:latin typeface="Calibri (Body)"/>
              </a:rPr>
              <a:t>báo</a:t>
            </a:r>
            <a:r>
              <a:rPr lang="en-US" sz="4000" b="1" dirty="0">
                <a:solidFill>
                  <a:schemeClr val="bg1"/>
                </a:solidFill>
                <a:latin typeface="Calibri (Body)"/>
              </a:rPr>
              <a:t> </a:t>
            </a:r>
            <a:r>
              <a:rPr lang="en-US" sz="4000" b="1" dirty="0" err="1">
                <a:solidFill>
                  <a:schemeClr val="bg1"/>
                </a:solidFill>
                <a:latin typeface="Calibri (Body)"/>
              </a:rPr>
              <a:t>cáo</a:t>
            </a:r>
            <a:r>
              <a:rPr lang="en-US" sz="4000" b="1" dirty="0">
                <a:solidFill>
                  <a:schemeClr val="bg1"/>
                </a:solidFill>
                <a:latin typeface="Calibri (Body)"/>
              </a:rPr>
              <a:t> </a:t>
            </a:r>
            <a:r>
              <a:rPr lang="en-US" sz="4000" b="1" dirty="0" err="1">
                <a:solidFill>
                  <a:schemeClr val="bg1"/>
                </a:solidFill>
                <a:latin typeface="Calibri (Body)"/>
              </a:rPr>
              <a:t>thuộc</a:t>
            </a:r>
            <a:r>
              <a:rPr lang="en-US" sz="4000" b="1" dirty="0">
                <a:solidFill>
                  <a:schemeClr val="bg1"/>
                </a:solidFill>
                <a:latin typeface="Calibri (Body)"/>
              </a:rPr>
              <a:t> </a:t>
            </a:r>
            <a:r>
              <a:rPr lang="en-US" sz="4000" b="1" dirty="0" err="1">
                <a:solidFill>
                  <a:schemeClr val="bg1"/>
                </a:solidFill>
                <a:latin typeface="Calibri (Body)"/>
              </a:rPr>
              <a:t>lĩnh</a:t>
            </a:r>
            <a:r>
              <a:rPr lang="en-US" sz="4000" b="1" dirty="0">
                <a:solidFill>
                  <a:schemeClr val="bg1"/>
                </a:solidFill>
                <a:latin typeface="Calibri (Body)"/>
              </a:rPr>
              <a:t> </a:t>
            </a:r>
            <a:r>
              <a:rPr lang="en-US" sz="4000" b="1" dirty="0" err="1">
                <a:solidFill>
                  <a:schemeClr val="bg1"/>
                </a:solidFill>
                <a:latin typeface="Calibri (Body)"/>
              </a:rPr>
              <a:t>vực</a:t>
            </a:r>
            <a:r>
              <a:rPr lang="en-US" sz="4000" b="1" dirty="0">
                <a:solidFill>
                  <a:schemeClr val="bg1"/>
                </a:solidFill>
                <a:latin typeface="Calibri (Body)"/>
              </a:rPr>
              <a:t> </a:t>
            </a:r>
            <a:r>
              <a:rPr lang="en-US" sz="4000" b="1" dirty="0" err="1">
                <a:solidFill>
                  <a:schemeClr val="bg1"/>
                </a:solidFill>
                <a:latin typeface="Calibri (Body)"/>
              </a:rPr>
              <a:t>tư</a:t>
            </a:r>
            <a:r>
              <a:rPr lang="en-US" sz="4000" b="1" dirty="0">
                <a:solidFill>
                  <a:schemeClr val="bg1"/>
                </a:solidFill>
                <a:latin typeface="Calibri (Body)"/>
              </a:rPr>
              <a:t> </a:t>
            </a:r>
            <a:r>
              <a:rPr lang="en-US" sz="4000" b="1" dirty="0" err="1">
                <a:solidFill>
                  <a:schemeClr val="bg1"/>
                </a:solidFill>
                <a:latin typeface="Calibri (Body)"/>
              </a:rPr>
              <a:t>pháp</a:t>
            </a:r>
            <a:r>
              <a:rPr lang="en-US" sz="4000" b="1" dirty="0">
                <a:solidFill>
                  <a:schemeClr val="bg1"/>
                </a:solidFill>
                <a:latin typeface="Calibri (Body)"/>
              </a:rPr>
              <a:t>:</a:t>
            </a:r>
            <a:endParaRPr lang="en-US" sz="4000" dirty="0">
              <a:solidFill>
                <a:schemeClr val="bg1"/>
              </a:solidFill>
              <a:latin typeface="Calibri (Body)"/>
            </a:endParaRPr>
          </a:p>
          <a:p>
            <a:pPr marL="0" indent="0" fontAlgn="base">
              <a:buNone/>
            </a:pPr>
            <a:r>
              <a:rPr lang="vi-VN" sz="4000" dirty="0">
                <a:solidFill>
                  <a:schemeClr val="bg1"/>
                </a:solidFill>
                <a:latin typeface="Calibri (Body)"/>
              </a:rPr>
              <a:t>Ban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chế</a:t>
            </a:r>
            <a:r>
              <a:rPr lang="en-US" sz="4000" dirty="0">
                <a:solidFill>
                  <a:schemeClr val="bg1"/>
                </a:solidFill>
                <a:latin typeface="Calibri (Body)"/>
              </a:rPr>
              <a:t> </a:t>
            </a:r>
            <a:r>
              <a:rPr lang="vi-VN" sz="4000" dirty="0">
                <a:solidFill>
                  <a:schemeClr val="bg1"/>
                </a:solidFill>
                <a:latin typeface="Calibri (Body)"/>
              </a:rPr>
              <a:t>thẩm tra báo cáo công tác</a:t>
            </a:r>
            <a:r>
              <a:rPr lang="en-US" sz="4000" dirty="0">
                <a:solidFill>
                  <a:schemeClr val="bg1"/>
                </a:solidFill>
                <a:latin typeface="Calibri (Body)"/>
              </a:rPr>
              <a:t> </a:t>
            </a:r>
            <a:r>
              <a:rPr lang="en-US" sz="4000" dirty="0" err="1">
                <a:solidFill>
                  <a:schemeClr val="bg1"/>
                </a:solidFill>
                <a:latin typeface="Calibri (Body)"/>
              </a:rPr>
              <a:t>của</a:t>
            </a:r>
            <a:r>
              <a:rPr lang="vi-VN" sz="4000" dirty="0">
                <a:solidFill>
                  <a:schemeClr val="bg1"/>
                </a:solidFill>
                <a:latin typeface="Calibri (Body)"/>
              </a:rPr>
              <a:t> T</a:t>
            </a:r>
            <a:r>
              <a:rPr lang="en-US" sz="4000" dirty="0">
                <a:solidFill>
                  <a:schemeClr val="bg1"/>
                </a:solidFill>
                <a:latin typeface="Calibri (Body)"/>
              </a:rPr>
              <a:t>AND</a:t>
            </a:r>
            <a:r>
              <a:rPr lang="vi-VN" sz="4000" dirty="0">
                <a:solidFill>
                  <a:schemeClr val="bg1"/>
                </a:solidFill>
                <a:latin typeface="Calibri (Body)"/>
              </a:rPr>
              <a:t>, V</a:t>
            </a:r>
            <a:r>
              <a:rPr lang="en-US" sz="4000" dirty="0">
                <a:solidFill>
                  <a:schemeClr val="bg1"/>
                </a:solidFill>
                <a:latin typeface="Calibri (Body)"/>
              </a:rPr>
              <a:t>KSND</a:t>
            </a:r>
            <a:r>
              <a:rPr lang="vi-VN" sz="4000" dirty="0">
                <a:solidFill>
                  <a:schemeClr val="bg1"/>
                </a:solidFill>
                <a:latin typeface="Calibri (Body)"/>
              </a:rPr>
              <a:t>, </a:t>
            </a:r>
            <a:r>
              <a:rPr lang="en-US" sz="4000" dirty="0" err="1">
                <a:solidFill>
                  <a:schemeClr val="bg1"/>
                </a:solidFill>
                <a:latin typeface="Calibri (Body)"/>
              </a:rPr>
              <a:t>báo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vi-VN" sz="4000" dirty="0">
                <a:solidFill>
                  <a:schemeClr val="bg1"/>
                </a:solidFill>
                <a:latin typeface="Calibri (Body)"/>
              </a:rPr>
              <a:t>của</a:t>
            </a:r>
            <a:r>
              <a:rPr lang="en-US" sz="4000" dirty="0">
                <a:solidFill>
                  <a:schemeClr val="bg1"/>
                </a:solidFill>
                <a:latin typeface="Calibri (Body)"/>
              </a:rPr>
              <a:t> UBND</a:t>
            </a:r>
            <a:r>
              <a:rPr lang="vi-VN" sz="4000" dirty="0">
                <a:solidFill>
                  <a:schemeClr val="bg1"/>
                </a:solidFill>
                <a:latin typeface="Calibri (Body)"/>
              </a:rPr>
              <a:t> về công tác phòng, chống tội phạm</a:t>
            </a:r>
            <a:r>
              <a:rPr lang="en-US" sz="4000" dirty="0">
                <a:solidFill>
                  <a:schemeClr val="bg1"/>
                </a:solidFill>
                <a:latin typeface="Calibri (Body)"/>
              </a:rPr>
              <a:t>,</a:t>
            </a:r>
            <a:r>
              <a:rPr lang="vi-VN" sz="4000" dirty="0">
                <a:solidFill>
                  <a:schemeClr val="bg1"/>
                </a:solidFill>
                <a:latin typeface="Calibri (Body)"/>
              </a:rPr>
              <a:t> vi phạm pháp luật</a:t>
            </a:r>
            <a:r>
              <a:rPr lang="en-US" sz="4000" dirty="0">
                <a:solidFill>
                  <a:schemeClr val="bg1"/>
                </a:solidFill>
                <a:latin typeface="Calibri (Body)"/>
              </a:rPr>
              <a:t>,</a:t>
            </a:r>
            <a:r>
              <a:rPr lang="vi-VN" sz="4000" dirty="0">
                <a:solidFill>
                  <a:schemeClr val="bg1"/>
                </a:solidFill>
                <a:latin typeface="Calibri (Body)"/>
              </a:rPr>
              <a:t> phòng, chống tham nhũng</a:t>
            </a:r>
            <a:r>
              <a:rPr lang="en-US" sz="4000" dirty="0">
                <a:solidFill>
                  <a:schemeClr val="bg1"/>
                </a:solidFill>
                <a:latin typeface="Calibri (Body)"/>
              </a:rPr>
              <a:t>, </a:t>
            </a:r>
            <a:r>
              <a:rPr lang="en-US" sz="4000" dirty="0" err="1">
                <a:solidFill>
                  <a:schemeClr val="bg1"/>
                </a:solidFill>
                <a:latin typeface="Calibri (Body)"/>
              </a:rPr>
              <a:t>tiêu</a:t>
            </a:r>
            <a:r>
              <a:rPr lang="en-US" sz="4000" dirty="0">
                <a:solidFill>
                  <a:schemeClr val="bg1"/>
                </a:solidFill>
                <a:latin typeface="Calibri (Body)"/>
              </a:rPr>
              <a:t> </a:t>
            </a:r>
            <a:r>
              <a:rPr lang="en-US" sz="4000" dirty="0" err="1">
                <a:solidFill>
                  <a:schemeClr val="bg1"/>
                </a:solidFill>
                <a:latin typeface="Calibri (Body)"/>
              </a:rPr>
              <a:t>cực</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về</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t>
            </a:r>
            <a:r>
              <a:rPr lang="en-US" sz="4000" dirty="0" err="1">
                <a:solidFill>
                  <a:schemeClr val="bg1"/>
                </a:solidFill>
                <a:latin typeface="Calibri (Body)"/>
              </a:rPr>
              <a:t>tác</a:t>
            </a:r>
            <a:r>
              <a:rPr lang="vi-VN" sz="4000" dirty="0">
                <a:solidFill>
                  <a:schemeClr val="bg1"/>
                </a:solidFill>
                <a:latin typeface="Calibri (Body)"/>
              </a:rPr>
              <a:t> thi hành án</a:t>
            </a:r>
            <a:r>
              <a:rPr lang="en-US" sz="4000" dirty="0">
                <a:solidFill>
                  <a:schemeClr val="bg1"/>
                </a:solidFill>
                <a:latin typeface="Calibri (Body)"/>
              </a:rPr>
              <a:t>. </a:t>
            </a:r>
            <a:r>
              <a:rPr lang="en-US" sz="4000" dirty="0" err="1">
                <a:solidFill>
                  <a:schemeClr val="bg1"/>
                </a:solidFill>
                <a:latin typeface="Calibri (Body)"/>
              </a:rPr>
              <a:t>Ngoài</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báo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en-US" sz="4000" dirty="0" err="1">
                <a:solidFill>
                  <a:schemeClr val="bg1"/>
                </a:solidFill>
                <a:latin typeface="Calibri (Body)"/>
              </a:rPr>
              <a:t>vừa</a:t>
            </a:r>
            <a:r>
              <a:rPr lang="en-US" sz="4000" dirty="0">
                <a:solidFill>
                  <a:schemeClr val="bg1"/>
                </a:solidFill>
                <a:latin typeface="Calibri (Body)"/>
              </a:rPr>
              <a:t> </a:t>
            </a:r>
            <a:r>
              <a:rPr lang="en-US" sz="4000" dirty="0" err="1">
                <a:solidFill>
                  <a:schemeClr val="bg1"/>
                </a:solidFill>
                <a:latin typeface="Calibri (Body)"/>
              </a:rPr>
              <a:t>nêu</a:t>
            </a:r>
            <a:r>
              <a:rPr lang="en-US" sz="4000" dirty="0">
                <a:solidFill>
                  <a:schemeClr val="bg1"/>
                </a:solidFill>
                <a:latin typeface="Calibri (Body)"/>
              </a:rPr>
              <a:t>, </a:t>
            </a:r>
            <a:r>
              <a:rPr lang="en-US" sz="4000" dirty="0" err="1">
                <a:solidFill>
                  <a:schemeClr val="bg1"/>
                </a:solidFill>
                <a:latin typeface="Calibri (Body)"/>
              </a:rPr>
              <a:t>tùy</a:t>
            </a:r>
            <a:r>
              <a:rPr lang="en-US" sz="4000" dirty="0">
                <a:solidFill>
                  <a:schemeClr val="bg1"/>
                </a:solidFill>
                <a:latin typeface="Calibri (Body)"/>
              </a:rPr>
              <a:t> </a:t>
            </a:r>
            <a:r>
              <a:rPr lang="en-US" sz="4000" dirty="0" err="1">
                <a:solidFill>
                  <a:schemeClr val="bg1"/>
                </a:solidFill>
                <a:latin typeface="Calibri (Body)"/>
              </a:rPr>
              <a:t>từng</a:t>
            </a:r>
            <a:r>
              <a:rPr lang="en-US" sz="4000" dirty="0">
                <a:solidFill>
                  <a:schemeClr val="bg1"/>
                </a:solidFill>
                <a:latin typeface="Calibri (Body)"/>
              </a:rPr>
              <a:t> </a:t>
            </a:r>
            <a:r>
              <a:rPr lang="en-US" sz="4000" dirty="0" err="1">
                <a:solidFill>
                  <a:schemeClr val="bg1"/>
                </a:solidFill>
                <a:latin typeface="Calibri (Body)"/>
              </a:rPr>
              <a:t>kỳ</a:t>
            </a:r>
            <a:r>
              <a:rPr lang="en-US" sz="4000" dirty="0">
                <a:solidFill>
                  <a:schemeClr val="bg1"/>
                </a:solidFill>
                <a:latin typeface="Calibri (Body)"/>
              </a:rPr>
              <a:t> </a:t>
            </a:r>
            <a:r>
              <a:rPr lang="en-US" sz="4000" dirty="0" err="1">
                <a:solidFill>
                  <a:schemeClr val="bg1"/>
                </a:solidFill>
                <a:latin typeface="Calibri (Body)"/>
              </a:rPr>
              <a:t>họp</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yêu</a:t>
            </a:r>
            <a:r>
              <a:rPr lang="en-US" sz="4000" dirty="0">
                <a:solidFill>
                  <a:schemeClr val="bg1"/>
                </a:solidFill>
                <a:latin typeface="Calibri (Body)"/>
              </a:rPr>
              <a:t> </a:t>
            </a:r>
            <a:r>
              <a:rPr lang="en-US" sz="4000" dirty="0" err="1">
                <a:solidFill>
                  <a:schemeClr val="bg1"/>
                </a:solidFill>
                <a:latin typeface="Calibri (Body)"/>
              </a:rPr>
              <a:t>cầu</a:t>
            </a:r>
            <a:r>
              <a:rPr lang="en-US" sz="4000" dirty="0">
                <a:solidFill>
                  <a:schemeClr val="bg1"/>
                </a:solidFill>
                <a:latin typeface="Calibri (Body)"/>
              </a:rPr>
              <a:t> </a:t>
            </a:r>
            <a:r>
              <a:rPr lang="en-US" sz="4000" dirty="0" err="1">
                <a:solidFill>
                  <a:schemeClr val="bg1"/>
                </a:solidFill>
                <a:latin typeface="Calibri (Body)"/>
              </a:rPr>
              <a:t>của</a:t>
            </a:r>
            <a:r>
              <a:rPr lang="en-US" sz="4000" dirty="0">
                <a:solidFill>
                  <a:schemeClr val="bg1"/>
                </a:solidFill>
                <a:latin typeface="Calibri (Body)"/>
              </a:rPr>
              <a:t> HĐND, TT HĐND… Ban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chế</a:t>
            </a:r>
            <a:r>
              <a:rPr lang="en-US" sz="4000" dirty="0">
                <a:solidFill>
                  <a:schemeClr val="bg1"/>
                </a:solidFill>
                <a:latin typeface="Calibri (Body)"/>
              </a:rPr>
              <a:t> </a:t>
            </a:r>
            <a:r>
              <a:rPr lang="en-US" sz="4000" dirty="0" err="1">
                <a:solidFill>
                  <a:schemeClr val="bg1"/>
                </a:solidFill>
                <a:latin typeface="Calibri (Body)"/>
              </a:rPr>
              <a:t>còn</a:t>
            </a:r>
            <a:r>
              <a:rPr lang="en-US" sz="4000" dirty="0">
                <a:solidFill>
                  <a:schemeClr val="bg1"/>
                </a:solidFill>
                <a:latin typeface="Calibri (Body)"/>
              </a:rPr>
              <a:t> </a:t>
            </a:r>
            <a:r>
              <a:rPr lang="en-US" sz="4000" dirty="0" err="1">
                <a:solidFill>
                  <a:schemeClr val="bg1"/>
                </a:solidFill>
                <a:latin typeface="Calibri (Body)"/>
              </a:rPr>
              <a:t>thẩm</a:t>
            </a:r>
            <a:r>
              <a:rPr lang="en-US" sz="4000" dirty="0">
                <a:solidFill>
                  <a:schemeClr val="bg1"/>
                </a:solidFill>
                <a:latin typeface="Calibri (Body)"/>
              </a:rPr>
              <a:t> </a:t>
            </a:r>
            <a:r>
              <a:rPr lang="en-US" sz="4000" dirty="0" err="1">
                <a:solidFill>
                  <a:schemeClr val="bg1"/>
                </a:solidFill>
                <a:latin typeface="Calibri (Body)"/>
              </a:rPr>
              <a:t>tra</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báo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en-US" sz="4000" dirty="0" err="1">
                <a:solidFill>
                  <a:schemeClr val="bg1"/>
                </a:solidFill>
                <a:latin typeface="Calibri (Body)"/>
              </a:rPr>
              <a:t>khác</a:t>
            </a:r>
            <a:r>
              <a:rPr lang="en-US" sz="4000" dirty="0">
                <a:solidFill>
                  <a:schemeClr val="bg1"/>
                </a:solidFill>
                <a:latin typeface="Calibri (Body)"/>
              </a:rPr>
              <a:t> </a:t>
            </a:r>
            <a:r>
              <a:rPr lang="en-US" sz="4000" dirty="0" err="1">
                <a:solidFill>
                  <a:schemeClr val="bg1"/>
                </a:solidFill>
                <a:latin typeface="Calibri (Body)"/>
              </a:rPr>
              <a:t>thuộc</a:t>
            </a:r>
            <a:r>
              <a:rPr lang="en-US" sz="4000" dirty="0">
                <a:solidFill>
                  <a:schemeClr val="bg1"/>
                </a:solidFill>
                <a:latin typeface="Calibri (Body)"/>
              </a:rPr>
              <a:t> </a:t>
            </a:r>
            <a:r>
              <a:rPr lang="en-US" sz="4000" dirty="0" err="1">
                <a:solidFill>
                  <a:schemeClr val="bg1"/>
                </a:solidFill>
                <a:latin typeface="Calibri (Body)"/>
              </a:rPr>
              <a:t>lĩnh</a:t>
            </a:r>
            <a:r>
              <a:rPr lang="en-US" sz="4000" dirty="0">
                <a:solidFill>
                  <a:schemeClr val="bg1"/>
                </a:solidFill>
                <a:latin typeface="Calibri (Body)"/>
              </a:rPr>
              <a:t> </a:t>
            </a:r>
            <a:r>
              <a:rPr lang="en-US" sz="4000" dirty="0" err="1">
                <a:solidFill>
                  <a:schemeClr val="bg1"/>
                </a:solidFill>
                <a:latin typeface="Calibri (Body)"/>
              </a:rPr>
              <a:t>vực</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hoặc</a:t>
            </a:r>
            <a:r>
              <a:rPr lang="en-US" sz="4000" dirty="0">
                <a:solidFill>
                  <a:schemeClr val="bg1"/>
                </a:solidFill>
                <a:latin typeface="Calibri (Body)"/>
              </a:rPr>
              <a:t> </a:t>
            </a:r>
            <a:r>
              <a:rPr lang="en-US" sz="4000" dirty="0" err="1">
                <a:solidFill>
                  <a:schemeClr val="bg1"/>
                </a:solidFill>
                <a:latin typeface="Calibri (Body)"/>
              </a:rPr>
              <a:t>phần</a:t>
            </a:r>
            <a:r>
              <a:rPr lang="en-US" sz="4000" dirty="0">
                <a:solidFill>
                  <a:schemeClr val="bg1"/>
                </a:solidFill>
                <a:latin typeface="Calibri (Body)"/>
              </a:rPr>
              <a:t> </a:t>
            </a:r>
            <a:r>
              <a:rPr lang="en-US" sz="4000" dirty="0" err="1">
                <a:solidFill>
                  <a:schemeClr val="bg1"/>
                </a:solidFill>
                <a:latin typeface="Calibri (Body)"/>
              </a:rPr>
              <a:t>liên</a:t>
            </a:r>
            <a:r>
              <a:rPr lang="en-US" sz="4000" dirty="0">
                <a:solidFill>
                  <a:schemeClr val="bg1"/>
                </a:solidFill>
                <a:latin typeface="Calibri (Body)"/>
              </a:rPr>
              <a:t> </a:t>
            </a:r>
            <a:r>
              <a:rPr lang="en-US" sz="4000" dirty="0" err="1">
                <a:solidFill>
                  <a:schemeClr val="bg1"/>
                </a:solidFill>
                <a:latin typeface="Calibri (Body)"/>
              </a:rPr>
              <a:t>quan</a:t>
            </a:r>
            <a:r>
              <a:rPr lang="en-US" sz="4000" dirty="0">
                <a:solidFill>
                  <a:schemeClr val="bg1"/>
                </a:solidFill>
                <a:latin typeface="Calibri (Body)"/>
              </a:rPr>
              <a:t> </a:t>
            </a:r>
            <a:r>
              <a:rPr lang="en-US" sz="4000" dirty="0" err="1">
                <a:solidFill>
                  <a:schemeClr val="bg1"/>
                </a:solidFill>
                <a:latin typeface="Calibri (Body)"/>
              </a:rPr>
              <a:t>đến</a:t>
            </a:r>
            <a:r>
              <a:rPr lang="en-US" sz="4000" dirty="0">
                <a:solidFill>
                  <a:schemeClr val="bg1"/>
                </a:solidFill>
                <a:latin typeface="Calibri (Body)"/>
              </a:rPr>
              <a:t> </a:t>
            </a:r>
            <a:r>
              <a:rPr lang="en-US" sz="4000" dirty="0" err="1">
                <a:solidFill>
                  <a:schemeClr val="bg1"/>
                </a:solidFill>
                <a:latin typeface="Calibri (Body)"/>
              </a:rPr>
              <a:t>lĩnh</a:t>
            </a:r>
            <a:r>
              <a:rPr lang="en-US" sz="4000" dirty="0">
                <a:solidFill>
                  <a:schemeClr val="bg1"/>
                </a:solidFill>
                <a:latin typeface="Calibri (Body)"/>
              </a:rPr>
              <a:t> </a:t>
            </a:r>
            <a:r>
              <a:rPr lang="en-US" sz="4000" dirty="0" err="1">
                <a:solidFill>
                  <a:schemeClr val="bg1"/>
                </a:solidFill>
                <a:latin typeface="Calibri (Body)"/>
              </a:rPr>
              <a:t>vực</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trong</a:t>
            </a: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báo</a:t>
            </a:r>
            <a:r>
              <a:rPr lang="en-US" sz="4000" dirty="0">
                <a:solidFill>
                  <a:schemeClr val="bg1"/>
                </a:solidFill>
                <a:latin typeface="Calibri (Body)"/>
              </a:rPr>
              <a:t> </a:t>
            </a:r>
            <a:r>
              <a:rPr lang="en-US" sz="4000" dirty="0" err="1">
                <a:solidFill>
                  <a:schemeClr val="bg1"/>
                </a:solidFill>
                <a:latin typeface="Calibri (Body)"/>
              </a:rPr>
              <a:t>cáo</a:t>
            </a:r>
            <a:r>
              <a:rPr lang="en-US" sz="4000" dirty="0">
                <a:solidFill>
                  <a:schemeClr val="bg1"/>
                </a:solidFill>
                <a:latin typeface="Calibri (Body)"/>
              </a:rPr>
              <a:t> </a:t>
            </a:r>
            <a:r>
              <a:rPr lang="en-US" sz="4000" dirty="0" err="1">
                <a:solidFill>
                  <a:schemeClr val="bg1"/>
                </a:solidFill>
                <a:latin typeface="Calibri (Body)"/>
              </a:rPr>
              <a:t>khác</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thẩm</a:t>
            </a:r>
            <a:r>
              <a:rPr lang="en-US" sz="4000" dirty="0">
                <a:solidFill>
                  <a:schemeClr val="bg1"/>
                </a:solidFill>
                <a:latin typeface="Calibri (Body)"/>
              </a:rPr>
              <a:t> </a:t>
            </a:r>
            <a:r>
              <a:rPr lang="en-US" sz="4000" dirty="0" err="1">
                <a:solidFill>
                  <a:schemeClr val="bg1"/>
                </a:solidFill>
                <a:latin typeface="Calibri (Body)"/>
              </a:rPr>
              <a:t>tra</a:t>
            </a:r>
            <a:r>
              <a:rPr lang="en-US" sz="4000" dirty="0">
                <a:solidFill>
                  <a:schemeClr val="bg1"/>
                </a:solidFill>
                <a:latin typeface="Calibri (Body)"/>
              </a:rPr>
              <a:t> </a:t>
            </a:r>
            <a:r>
              <a:rPr lang="en-US" sz="4000" dirty="0" err="1">
                <a:solidFill>
                  <a:schemeClr val="bg1"/>
                </a:solidFill>
                <a:latin typeface="Calibri (Body)"/>
              </a:rPr>
              <a:t>được</a:t>
            </a:r>
            <a:r>
              <a:rPr lang="en-US" sz="4000" dirty="0">
                <a:solidFill>
                  <a:schemeClr val="bg1"/>
                </a:solidFill>
                <a:latin typeface="Calibri (Body)"/>
              </a:rPr>
              <a:t> </a:t>
            </a:r>
            <a:r>
              <a:rPr lang="en-US" sz="4000" dirty="0" err="1">
                <a:solidFill>
                  <a:schemeClr val="bg1"/>
                </a:solidFill>
                <a:latin typeface="Calibri (Body)"/>
              </a:rPr>
              <a:t>quy</a:t>
            </a:r>
            <a:r>
              <a:rPr lang="en-US" sz="4000" dirty="0">
                <a:solidFill>
                  <a:schemeClr val="bg1"/>
                </a:solidFill>
                <a:latin typeface="Calibri (Body)"/>
              </a:rPr>
              <a:t> </a:t>
            </a:r>
            <a:r>
              <a:rPr lang="en-US" sz="4000" dirty="0" err="1">
                <a:solidFill>
                  <a:schemeClr val="bg1"/>
                </a:solidFill>
                <a:latin typeface="Calibri (Body)"/>
              </a:rPr>
              <a:t>định</a:t>
            </a:r>
            <a:r>
              <a:rPr lang="en-US" sz="4000" dirty="0">
                <a:solidFill>
                  <a:schemeClr val="bg1"/>
                </a:solidFill>
                <a:latin typeface="Calibri (Body)"/>
              </a:rPr>
              <a:t> </a:t>
            </a:r>
            <a:r>
              <a:rPr lang="en-US" sz="4000" dirty="0" err="1">
                <a:solidFill>
                  <a:schemeClr val="bg1"/>
                </a:solidFill>
                <a:latin typeface="Calibri (Body)"/>
              </a:rPr>
              <a:t>tại</a:t>
            </a:r>
            <a:r>
              <a:rPr lang="en-US" sz="4000" dirty="0">
                <a:solidFill>
                  <a:schemeClr val="bg1"/>
                </a:solidFill>
                <a:latin typeface="Calibri (Body)"/>
              </a:rPr>
              <a:t> </a:t>
            </a:r>
            <a:r>
              <a:rPr lang="en-US" sz="4000" dirty="0" err="1">
                <a:solidFill>
                  <a:schemeClr val="bg1"/>
                </a:solidFill>
                <a:latin typeface="Calibri (Body)"/>
              </a:rPr>
              <a:t>Điều</a:t>
            </a:r>
            <a:r>
              <a:rPr lang="en-US" sz="4000" dirty="0">
                <a:solidFill>
                  <a:schemeClr val="bg1"/>
                </a:solidFill>
                <a:latin typeface="Calibri (Body)"/>
              </a:rPr>
              <a:t> 111 </a:t>
            </a:r>
            <a:r>
              <a:rPr lang="en-US" sz="4000" dirty="0" err="1">
                <a:solidFill>
                  <a:schemeClr val="bg1"/>
                </a:solidFill>
                <a:latin typeface="Calibri (Body)"/>
              </a:rPr>
              <a:t>Luật</a:t>
            </a:r>
            <a:r>
              <a:rPr lang="en-US" sz="4000" dirty="0">
                <a:solidFill>
                  <a:schemeClr val="bg1"/>
                </a:solidFill>
                <a:latin typeface="Calibri (Body)"/>
              </a:rPr>
              <a:t> </a:t>
            </a:r>
            <a:r>
              <a:rPr lang="en-US" sz="4000" dirty="0" err="1">
                <a:solidFill>
                  <a:schemeClr val="bg1"/>
                </a:solidFill>
                <a:latin typeface="Calibri (Body)"/>
              </a:rPr>
              <a:t>tổ</a:t>
            </a:r>
            <a:r>
              <a:rPr lang="en-US" sz="4000" dirty="0">
                <a:solidFill>
                  <a:schemeClr val="bg1"/>
                </a:solidFill>
                <a:latin typeface="Calibri (Body)"/>
              </a:rPr>
              <a:t> </a:t>
            </a:r>
            <a:r>
              <a:rPr lang="en-US" sz="4000" dirty="0" err="1">
                <a:solidFill>
                  <a:schemeClr val="bg1"/>
                </a:solidFill>
                <a:latin typeface="Calibri (Body)"/>
              </a:rPr>
              <a:t>chức</a:t>
            </a:r>
            <a:r>
              <a:rPr lang="en-US" sz="4000" dirty="0">
                <a:solidFill>
                  <a:schemeClr val="bg1"/>
                </a:solidFill>
                <a:latin typeface="Calibri (Body)"/>
              </a:rPr>
              <a:t> </a:t>
            </a:r>
            <a:r>
              <a:rPr lang="en-US" sz="4000" dirty="0" err="1">
                <a:solidFill>
                  <a:schemeClr val="bg1"/>
                </a:solidFill>
                <a:latin typeface="Calibri (Body)"/>
              </a:rPr>
              <a:t>chính</a:t>
            </a:r>
            <a:r>
              <a:rPr lang="en-US" sz="4000" dirty="0">
                <a:solidFill>
                  <a:schemeClr val="bg1"/>
                </a:solidFill>
                <a:latin typeface="Calibri (Body)"/>
              </a:rPr>
              <a:t> </a:t>
            </a:r>
            <a:r>
              <a:rPr lang="en-US" sz="4000" dirty="0" err="1">
                <a:solidFill>
                  <a:schemeClr val="bg1"/>
                </a:solidFill>
                <a:latin typeface="Calibri (Body)"/>
              </a:rPr>
              <a:t>quyền</a:t>
            </a:r>
            <a:r>
              <a:rPr lang="en-US" sz="4000" dirty="0">
                <a:solidFill>
                  <a:schemeClr val="bg1"/>
                </a:solidFill>
                <a:latin typeface="Calibri (Body)"/>
              </a:rPr>
              <a:t> </a:t>
            </a:r>
            <a:r>
              <a:rPr lang="en-US" sz="4000" dirty="0" err="1">
                <a:solidFill>
                  <a:schemeClr val="bg1"/>
                </a:solidFill>
                <a:latin typeface="Calibri (Body)"/>
              </a:rPr>
              <a:t>địa</a:t>
            </a:r>
            <a:r>
              <a:rPr lang="en-US" sz="4000" dirty="0">
                <a:solidFill>
                  <a:schemeClr val="bg1"/>
                </a:solidFill>
                <a:latin typeface="Calibri (Body)"/>
              </a:rPr>
              <a:t> </a:t>
            </a:r>
            <a:r>
              <a:rPr lang="en-US" sz="4000" dirty="0" err="1">
                <a:solidFill>
                  <a:schemeClr val="bg1"/>
                </a:solidFill>
                <a:latin typeface="Calibri (Body)"/>
              </a:rPr>
              <a:t>phương</a:t>
            </a:r>
            <a:r>
              <a:rPr lang="en-US" sz="4000" dirty="0">
                <a:solidFill>
                  <a:schemeClr val="bg1"/>
                </a:solidFill>
                <a:latin typeface="Calibri (Body)"/>
              </a:rPr>
              <a:t> </a:t>
            </a:r>
            <a:r>
              <a:rPr lang="en-US" sz="4000" dirty="0" err="1">
                <a:solidFill>
                  <a:schemeClr val="bg1"/>
                </a:solidFill>
                <a:latin typeface="Calibri (Body)"/>
              </a:rPr>
              <a:t>và</a:t>
            </a:r>
            <a:r>
              <a:rPr lang="en-US" sz="4000" dirty="0">
                <a:solidFill>
                  <a:schemeClr val="bg1"/>
                </a:solidFill>
                <a:latin typeface="Calibri (Body)"/>
              </a:rPr>
              <a:t> </a:t>
            </a:r>
            <a:r>
              <a:rPr lang="en-US" sz="4000" dirty="0" err="1">
                <a:solidFill>
                  <a:schemeClr val="bg1"/>
                </a:solidFill>
                <a:latin typeface="Calibri (Body)"/>
              </a:rPr>
              <a:t>Điều</a:t>
            </a:r>
            <a:r>
              <a:rPr lang="en-US" sz="4000" dirty="0">
                <a:solidFill>
                  <a:schemeClr val="bg1"/>
                </a:solidFill>
                <a:latin typeface="Calibri (Body)"/>
              </a:rPr>
              <a:t> 78 </a:t>
            </a:r>
            <a:r>
              <a:rPr lang="en-US" sz="4000" dirty="0" err="1">
                <a:solidFill>
                  <a:schemeClr val="bg1"/>
                </a:solidFill>
                <a:latin typeface="Calibri (Body)"/>
              </a:rPr>
              <a:t>Luật</a:t>
            </a:r>
            <a:r>
              <a:rPr lang="en-US" sz="4000" dirty="0">
                <a:solidFill>
                  <a:schemeClr val="bg1"/>
                </a:solidFill>
                <a:latin typeface="Calibri (Body)"/>
              </a:rPr>
              <a:t> </a:t>
            </a:r>
            <a:r>
              <a:rPr lang="en-US" sz="4000" dirty="0" err="1">
                <a:solidFill>
                  <a:schemeClr val="bg1"/>
                </a:solidFill>
                <a:latin typeface="Calibri (Body)"/>
              </a:rPr>
              <a:t>hoạt</a:t>
            </a:r>
            <a:r>
              <a:rPr lang="en-US" sz="4000" dirty="0">
                <a:solidFill>
                  <a:schemeClr val="bg1"/>
                </a:solidFill>
                <a:latin typeface="Calibri (Body)"/>
              </a:rPr>
              <a:t> </a:t>
            </a:r>
            <a:r>
              <a:rPr lang="en-US" sz="4000" dirty="0" err="1">
                <a:solidFill>
                  <a:schemeClr val="bg1"/>
                </a:solidFill>
                <a:latin typeface="Calibri (Body)"/>
              </a:rPr>
              <a:t>động</a:t>
            </a:r>
            <a:r>
              <a:rPr lang="en-US" sz="4000" dirty="0">
                <a:solidFill>
                  <a:schemeClr val="bg1"/>
                </a:solidFill>
                <a:latin typeface="Calibri (Body)"/>
              </a:rPr>
              <a:t> </a:t>
            </a:r>
            <a:r>
              <a:rPr lang="en-US" sz="4000" dirty="0" err="1">
                <a:solidFill>
                  <a:schemeClr val="bg1"/>
                </a:solidFill>
                <a:latin typeface="Calibri (Body)"/>
              </a:rPr>
              <a:t>giám</a:t>
            </a:r>
            <a:r>
              <a:rPr lang="en-US" sz="4000" dirty="0">
                <a:solidFill>
                  <a:schemeClr val="bg1"/>
                </a:solidFill>
                <a:latin typeface="Calibri (Body)"/>
              </a:rPr>
              <a:t> </a:t>
            </a:r>
            <a:r>
              <a:rPr lang="en-US" sz="4000" dirty="0" err="1">
                <a:solidFill>
                  <a:schemeClr val="bg1"/>
                </a:solidFill>
                <a:latin typeface="Calibri (Body)"/>
              </a:rPr>
              <a:t>sát</a:t>
            </a:r>
            <a:r>
              <a:rPr lang="en-US" sz="4000" dirty="0">
                <a:solidFill>
                  <a:schemeClr val="bg1"/>
                </a:solidFill>
                <a:latin typeface="Calibri (Body)"/>
              </a:rPr>
              <a:t>.</a:t>
            </a:r>
          </a:p>
        </p:txBody>
      </p:sp>
    </p:spTree>
    <p:extLst>
      <p:ext uri="{BB962C8B-B14F-4D97-AF65-F5344CB8AC3E}">
        <p14:creationId xmlns:p14="http://schemas.microsoft.com/office/powerpoint/2010/main" val="409617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3.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Thẩm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báo</a:t>
            </a:r>
            <a:r>
              <a:rPr lang="en-US" sz="4000" b="1" dirty="0">
                <a:solidFill>
                  <a:schemeClr val="bg1"/>
                </a:solidFill>
              </a:rPr>
              <a:t> </a:t>
            </a:r>
            <a:r>
              <a:rPr lang="en-US" sz="4000" b="1" dirty="0" err="1">
                <a:solidFill>
                  <a:schemeClr val="bg1"/>
                </a:solidFill>
              </a:rPr>
              <a:t>cáo</a:t>
            </a:r>
            <a:r>
              <a:rPr lang="en-US" sz="4000" b="1" dirty="0">
                <a:solidFill>
                  <a:schemeClr val="bg1"/>
                </a:solidFill>
              </a:rPr>
              <a:t> </a:t>
            </a:r>
            <a:r>
              <a:rPr lang="en-US" sz="4000" b="1" dirty="0" err="1">
                <a:solidFill>
                  <a:schemeClr val="bg1"/>
                </a:solidFill>
              </a:rPr>
              <a:t>thuộc</a:t>
            </a:r>
            <a:r>
              <a:rPr lang="en-US" sz="4000" b="1" dirty="0">
                <a:solidFill>
                  <a:schemeClr val="bg1"/>
                </a:solidFill>
              </a:rPr>
              <a:t> </a:t>
            </a:r>
            <a:r>
              <a:rPr lang="en-US" sz="4000" b="1" dirty="0" err="1">
                <a:solidFill>
                  <a:schemeClr val="bg1"/>
                </a:solidFill>
              </a:rPr>
              <a:t>lĩnh</a:t>
            </a:r>
            <a:r>
              <a:rPr lang="en-US" sz="4000" b="1" dirty="0">
                <a:solidFill>
                  <a:schemeClr val="bg1"/>
                </a:solidFill>
              </a:rPr>
              <a:t> </a:t>
            </a:r>
            <a:r>
              <a:rPr lang="en-US" sz="4000" b="1" dirty="0" err="1">
                <a:solidFill>
                  <a:schemeClr val="bg1"/>
                </a:solidFill>
              </a:rPr>
              <a:t>vực</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r>
              <a:rPr lang="en-US" sz="4000" b="1" dirty="0">
                <a:solidFill>
                  <a:schemeClr val="bg1"/>
                </a:solidFill>
              </a:rPr>
              <a:t>:</a:t>
            </a:r>
            <a:endParaRPr lang="en-US" sz="4000" dirty="0">
              <a:solidFill>
                <a:schemeClr val="bg1"/>
              </a:solidFill>
            </a:endParaRPr>
          </a:p>
          <a:p>
            <a:pPr marL="0" indent="0">
              <a:buNone/>
            </a:pPr>
            <a:r>
              <a:rPr lang="en-US" sz="4000" i="1" dirty="0">
                <a:solidFill>
                  <a:schemeClr val="bg1"/>
                </a:solidFill>
              </a:rPr>
              <a:t>- </a:t>
            </a:r>
            <a:r>
              <a:rPr lang="en-US" sz="4000" i="1" dirty="0" err="1">
                <a:solidFill>
                  <a:schemeClr val="bg1"/>
                </a:solidFill>
              </a:rPr>
              <a:t>Nội</a:t>
            </a:r>
            <a:r>
              <a:rPr lang="en-US" sz="4000" i="1" dirty="0">
                <a:solidFill>
                  <a:schemeClr val="bg1"/>
                </a:solidFill>
              </a:rPr>
              <a:t> dung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 </a:t>
            </a:r>
            <a:r>
              <a:rPr lang="en-US" sz="4000" i="1" dirty="0" err="1">
                <a:solidFill>
                  <a:schemeClr val="bg1"/>
                </a:solidFill>
              </a:rPr>
              <a:t>khi</a:t>
            </a:r>
            <a:r>
              <a:rPr lang="en-US" sz="4000" i="1" dirty="0">
                <a:solidFill>
                  <a:schemeClr val="bg1"/>
                </a:solidFill>
              </a:rPr>
              <a:t> </a:t>
            </a:r>
            <a:r>
              <a:rPr lang="en-US" sz="4000" i="1" dirty="0" err="1">
                <a:solidFill>
                  <a:schemeClr val="bg1"/>
                </a:solidFill>
              </a:rPr>
              <a:t>thẩm</a:t>
            </a:r>
            <a:r>
              <a:rPr lang="en-US" sz="4000" i="1" dirty="0">
                <a:solidFill>
                  <a:schemeClr val="bg1"/>
                </a:solidFill>
              </a:rPr>
              <a:t> </a:t>
            </a:r>
            <a:r>
              <a:rPr lang="en-US" sz="4000" i="1" dirty="0" err="1">
                <a:solidFill>
                  <a:schemeClr val="bg1"/>
                </a:solidFill>
              </a:rPr>
              <a:t>tra</a:t>
            </a:r>
            <a:r>
              <a:rPr lang="en-US" sz="4000" i="1" dirty="0">
                <a:solidFill>
                  <a:schemeClr val="bg1"/>
                </a:solidFill>
              </a:rPr>
              <a:t> </a:t>
            </a:r>
            <a:r>
              <a:rPr lang="en-US" sz="4000" i="1" dirty="0" err="1">
                <a:solidFill>
                  <a:schemeClr val="bg1"/>
                </a:solidFill>
              </a:rPr>
              <a:t>báo</a:t>
            </a:r>
            <a:r>
              <a:rPr lang="en-US" sz="4000" i="1" dirty="0">
                <a:solidFill>
                  <a:schemeClr val="bg1"/>
                </a:solidFill>
              </a:rPr>
              <a:t> </a:t>
            </a:r>
            <a:r>
              <a:rPr lang="en-US" sz="4000" i="1" dirty="0" err="1">
                <a:solidFill>
                  <a:schemeClr val="bg1"/>
                </a:solidFill>
              </a:rPr>
              <a:t>cáo</a:t>
            </a:r>
            <a:r>
              <a:rPr lang="en-US" sz="4000" i="1" dirty="0">
                <a:solidFill>
                  <a:schemeClr val="bg1"/>
                </a:solidFill>
              </a:rPr>
              <a:t> </a:t>
            </a:r>
            <a:r>
              <a:rPr lang="en-US" sz="4000" i="1" dirty="0" err="1">
                <a:solidFill>
                  <a:schemeClr val="bg1"/>
                </a:solidFill>
              </a:rPr>
              <a:t>của</a:t>
            </a:r>
            <a:r>
              <a:rPr lang="en-US" sz="4000" i="1" dirty="0">
                <a:solidFill>
                  <a:schemeClr val="bg1"/>
                </a:solidFill>
              </a:rPr>
              <a:t> UBND:</a:t>
            </a:r>
            <a:endParaRPr lang="en-US" sz="4000" dirty="0">
              <a:solidFill>
                <a:schemeClr val="bg1"/>
              </a:solidFill>
            </a:endParaRPr>
          </a:p>
          <a:p>
            <a:pPr marL="0" indent="0">
              <a:buNone/>
            </a:pPr>
            <a:r>
              <a:rPr lang="en-US" sz="4000" dirty="0">
                <a:solidFill>
                  <a:schemeClr val="bg1"/>
                </a:solidFill>
              </a:rPr>
              <a:t>+ </a:t>
            </a:r>
            <a:r>
              <a:rPr lang="en-US" sz="4000" dirty="0" err="1">
                <a:solidFill>
                  <a:schemeClr val="bg1"/>
                </a:solidFill>
              </a:rPr>
              <a:t>Khoản</a:t>
            </a:r>
            <a:r>
              <a:rPr lang="en-US" sz="4000" dirty="0">
                <a:solidFill>
                  <a:schemeClr val="bg1"/>
                </a:solidFill>
              </a:rPr>
              <a:t> 5,6,7 </a:t>
            </a:r>
            <a:r>
              <a:rPr lang="en-US" sz="4000" dirty="0" err="1">
                <a:solidFill>
                  <a:schemeClr val="bg1"/>
                </a:solidFill>
              </a:rPr>
              <a:t>Điều</a:t>
            </a:r>
            <a:r>
              <a:rPr lang="en-US" sz="4000" dirty="0">
                <a:solidFill>
                  <a:schemeClr val="bg1"/>
                </a:solidFill>
              </a:rPr>
              <a:t> 17 </a:t>
            </a:r>
            <a:r>
              <a:rPr lang="en-US" sz="4000" dirty="0" err="1">
                <a:solidFill>
                  <a:schemeClr val="bg1"/>
                </a:solidFill>
              </a:rPr>
              <a:t>Luật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tác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là</a:t>
            </a:r>
            <a:r>
              <a:rPr lang="en-US" sz="4000" dirty="0">
                <a:solidFill>
                  <a:schemeClr val="bg1"/>
                </a:solidFill>
              </a:rPr>
              <a:t> UBND </a:t>
            </a:r>
            <a:r>
              <a:rPr lang="en-US" sz="4000" dirty="0" err="1">
                <a:solidFill>
                  <a:schemeClr val="bg1"/>
                </a:solidFill>
              </a:rPr>
              <a:t>nhưng</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của</a:t>
            </a:r>
            <a:r>
              <a:rPr lang="en-US" sz="4000" dirty="0">
                <a:solidFill>
                  <a:schemeClr val="bg1"/>
                </a:solidFill>
              </a:rPr>
              <a:t> UBND </a:t>
            </a:r>
            <a:r>
              <a:rPr lang="en-US" sz="4000" dirty="0" err="1">
                <a:solidFill>
                  <a:schemeClr val="bg1"/>
                </a:solidFill>
              </a:rPr>
              <a:t>các</a:t>
            </a:r>
            <a:r>
              <a:rPr lang="en-US" sz="4000" dirty="0">
                <a:solidFill>
                  <a:schemeClr val="bg1"/>
                </a:solidFill>
              </a:rPr>
              <a:t> </a:t>
            </a:r>
            <a:r>
              <a:rPr lang="en-US" sz="4000" dirty="0" err="1">
                <a:solidFill>
                  <a:schemeClr val="bg1"/>
                </a:solidFill>
              </a:rPr>
              <a:t>địa</a:t>
            </a:r>
            <a:r>
              <a:rPr lang="en-US" sz="4000" dirty="0">
                <a:solidFill>
                  <a:schemeClr val="bg1"/>
                </a:solidFill>
              </a:rPr>
              <a:t> </a:t>
            </a:r>
            <a:r>
              <a:rPr lang="en-US" sz="4000" dirty="0" err="1">
                <a:solidFill>
                  <a:schemeClr val="bg1"/>
                </a:solidFill>
              </a:rPr>
              <a:t>phương</a:t>
            </a:r>
            <a:r>
              <a:rPr lang="en-US" sz="4000" dirty="0">
                <a:solidFill>
                  <a:schemeClr val="bg1"/>
                </a:solidFill>
              </a:rPr>
              <a:t> </a:t>
            </a:r>
            <a:r>
              <a:rPr lang="en-US" sz="4000" dirty="0" err="1">
                <a:solidFill>
                  <a:schemeClr val="bg1"/>
                </a:solidFill>
              </a:rPr>
              <a:t>thường</a:t>
            </a:r>
            <a:r>
              <a:rPr lang="en-US" sz="4000" dirty="0">
                <a:solidFill>
                  <a:schemeClr val="bg1"/>
                </a:solidFill>
              </a:rPr>
              <a:t> </a:t>
            </a:r>
            <a:r>
              <a:rPr lang="en-US" sz="4000" dirty="0" err="1">
                <a:solidFill>
                  <a:schemeClr val="bg1"/>
                </a:solidFill>
              </a:rPr>
              <a:t>thiếu</a:t>
            </a:r>
            <a:r>
              <a:rPr lang="en-US" sz="4000" dirty="0">
                <a:solidFill>
                  <a:schemeClr val="bg1"/>
                </a:solidFill>
              </a:rPr>
              <a:t> </a:t>
            </a:r>
            <a:r>
              <a:rPr lang="en-US" sz="4000" dirty="0" err="1">
                <a:solidFill>
                  <a:schemeClr val="bg1"/>
                </a:solidFill>
              </a:rPr>
              <a:t>vắng</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này</a:t>
            </a:r>
            <a:r>
              <a:rPr lang="en-US" sz="4000" dirty="0">
                <a:solidFill>
                  <a:schemeClr val="bg1"/>
                </a:solidFill>
              </a:rPr>
              <a:t>. </a:t>
            </a:r>
            <a:r>
              <a:rPr lang="en-US" sz="4000" dirty="0" err="1">
                <a:solidFill>
                  <a:schemeClr val="bg1"/>
                </a:solidFill>
              </a:rPr>
              <a:t>Nguyên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yếu</a:t>
            </a:r>
            <a:r>
              <a:rPr lang="en-US" sz="4000" dirty="0">
                <a:solidFill>
                  <a:schemeClr val="bg1"/>
                </a:solidFill>
              </a:rPr>
              <a:t> </a:t>
            </a:r>
            <a:r>
              <a:rPr lang="en-US" sz="4000" dirty="0" err="1">
                <a:solidFill>
                  <a:schemeClr val="bg1"/>
                </a:solidFill>
              </a:rPr>
              <a:t>là</a:t>
            </a:r>
            <a:r>
              <a:rPr lang="en-US" sz="4000" dirty="0">
                <a:solidFill>
                  <a:schemeClr val="bg1"/>
                </a:solidFill>
              </a:rPr>
              <a:t> do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err="1">
                <a:solidFill>
                  <a:schemeClr val="bg1"/>
                </a:solidFill>
              </a:rPr>
              <a:t>Công</a:t>
            </a:r>
            <a:r>
              <a:rPr lang="en-US" sz="4000">
                <a:solidFill>
                  <a:schemeClr val="bg1"/>
                </a:solidFill>
              </a:rPr>
              <a:t> an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trì</a:t>
            </a:r>
            <a:r>
              <a:rPr lang="en-US" sz="4000" dirty="0">
                <a:solidFill>
                  <a:schemeClr val="bg1"/>
                </a:solidFill>
              </a:rPr>
              <a:t> </a:t>
            </a:r>
            <a:r>
              <a:rPr lang="en-US" sz="4000" dirty="0" err="1">
                <a:solidFill>
                  <a:schemeClr val="bg1"/>
                </a:solidFill>
              </a:rPr>
              <a:t>giúp</a:t>
            </a:r>
            <a:r>
              <a:rPr lang="en-US" sz="4000" dirty="0">
                <a:solidFill>
                  <a:schemeClr val="bg1"/>
                </a:solidFill>
              </a:rPr>
              <a:t> UBND </a:t>
            </a:r>
            <a:r>
              <a:rPr lang="en-US" sz="4000" dirty="0" err="1">
                <a:solidFill>
                  <a:schemeClr val="bg1"/>
                </a:solidFill>
              </a:rPr>
              <a:t>chuẩn</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nên</a:t>
            </a:r>
            <a:r>
              <a:rPr lang="en-US" sz="4000" dirty="0">
                <a:solidFill>
                  <a:schemeClr val="bg1"/>
                </a:solidFill>
              </a:rPr>
              <a:t> </a:t>
            </a:r>
            <a:r>
              <a:rPr lang="en-US" sz="4000" dirty="0" err="1">
                <a:solidFill>
                  <a:schemeClr val="bg1"/>
                </a:solidFill>
              </a:rPr>
              <a:t>chưa</a:t>
            </a:r>
            <a:r>
              <a:rPr lang="en-US" sz="4000" dirty="0">
                <a:solidFill>
                  <a:schemeClr val="bg1"/>
                </a:solidFill>
              </a:rPr>
              <a:t> </a:t>
            </a:r>
            <a:r>
              <a:rPr lang="en-US" sz="4000" dirty="0" err="1">
                <a:solidFill>
                  <a:schemeClr val="bg1"/>
                </a:solidFill>
              </a:rPr>
              <a:t>tổng</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đầy</a:t>
            </a:r>
            <a:r>
              <a:rPr lang="en-US" sz="4000" dirty="0">
                <a:solidFill>
                  <a:schemeClr val="bg1"/>
                </a:solidFill>
              </a:rPr>
              <a:t> </a:t>
            </a:r>
            <a:r>
              <a:rPr lang="en-US" sz="4000" dirty="0" err="1">
                <a:solidFill>
                  <a:schemeClr val="bg1"/>
                </a:solidFill>
              </a:rPr>
              <a:t>đủ</a:t>
            </a:r>
            <a:r>
              <a:rPr lang="en-US" sz="4000" dirty="0">
                <a:solidFill>
                  <a:schemeClr val="bg1"/>
                </a:solidFill>
              </a:rPr>
              <a:t> </a:t>
            </a:r>
            <a:r>
              <a:rPr lang="en-US" sz="4000" dirty="0" err="1">
                <a:solidFill>
                  <a:schemeClr val="bg1"/>
                </a:solidFill>
              </a:rPr>
              <a:t>tình</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kết</a:t>
            </a:r>
            <a:r>
              <a:rPr lang="en-US" sz="4000" dirty="0">
                <a:solidFill>
                  <a:schemeClr val="bg1"/>
                </a:solidFill>
              </a:rPr>
              <a:t> </a:t>
            </a:r>
            <a:r>
              <a:rPr lang="en-US" sz="4000" dirty="0" err="1">
                <a:solidFill>
                  <a:schemeClr val="bg1"/>
                </a:solidFill>
              </a:rPr>
              <a:t>quả</a:t>
            </a:r>
            <a:r>
              <a:rPr lang="en-US" sz="4000" dirty="0">
                <a:solidFill>
                  <a:schemeClr val="bg1"/>
                </a:solidFill>
              </a:rPr>
              <a:t> </a:t>
            </a:r>
            <a:r>
              <a:rPr lang="en-US" sz="4000" dirty="0" err="1">
                <a:solidFill>
                  <a:schemeClr val="bg1"/>
                </a:solidFill>
              </a:rPr>
              <a:t>đấu</a:t>
            </a:r>
            <a:r>
              <a:rPr lang="en-US" sz="4000" dirty="0">
                <a:solidFill>
                  <a:schemeClr val="bg1"/>
                </a:solidFill>
              </a:rPr>
              <a:t> </a:t>
            </a:r>
            <a:r>
              <a:rPr lang="en-US" sz="4000" dirty="0" err="1">
                <a:solidFill>
                  <a:schemeClr val="bg1"/>
                </a:solidFill>
              </a:rPr>
              <a:t>tranh</a:t>
            </a:r>
            <a:r>
              <a:rPr lang="en-US" sz="4000" dirty="0">
                <a:solidFill>
                  <a:schemeClr val="bg1"/>
                </a:solidFill>
              </a:rPr>
              <a:t> </a:t>
            </a:r>
            <a:r>
              <a:rPr lang="en-US" sz="4000" dirty="0" err="1">
                <a:solidFill>
                  <a:schemeClr val="bg1"/>
                </a:solidFill>
              </a:rPr>
              <a:t>chống</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trên</a:t>
            </a:r>
            <a:r>
              <a:rPr lang="en-US" sz="4000" dirty="0">
                <a:solidFill>
                  <a:schemeClr val="bg1"/>
                </a:solidFill>
              </a:rPr>
              <a:t> </a:t>
            </a:r>
            <a:r>
              <a:rPr lang="en-US" sz="4000" dirty="0" err="1">
                <a:solidFill>
                  <a:schemeClr val="bg1"/>
                </a:solidFill>
              </a:rPr>
              <a:t>tất</a:t>
            </a:r>
            <a:r>
              <a:rPr lang="en-US" sz="4000" dirty="0">
                <a:solidFill>
                  <a:schemeClr val="bg1"/>
                </a:solidFill>
              </a:rPr>
              <a:t> </a:t>
            </a:r>
            <a:r>
              <a:rPr lang="en-US" sz="4000" dirty="0" err="1">
                <a:solidFill>
                  <a:schemeClr val="bg1"/>
                </a:solidFill>
              </a:rPr>
              <a:t>cả</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lĩnh</a:t>
            </a:r>
            <a:r>
              <a:rPr lang="en-US" sz="4000" dirty="0">
                <a:solidFill>
                  <a:schemeClr val="bg1"/>
                </a:solidFill>
              </a:rPr>
              <a:t> </a:t>
            </a:r>
            <a:r>
              <a:rPr lang="en-US" sz="4000" dirty="0" err="1">
                <a:solidFill>
                  <a:schemeClr val="bg1"/>
                </a:solidFill>
              </a:rPr>
              <a:t>vực</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Phòng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Sở</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chịu</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tham</a:t>
            </a:r>
            <a:r>
              <a:rPr lang="en-US" sz="4000" dirty="0">
                <a:solidFill>
                  <a:schemeClr val="bg1"/>
                </a:solidFill>
              </a:rPr>
              <a:t> </a:t>
            </a:r>
            <a:r>
              <a:rPr lang="en-US" sz="4000" dirty="0" err="1">
                <a:solidFill>
                  <a:schemeClr val="bg1"/>
                </a:solidFill>
              </a:rPr>
              <a:t>mưu</a:t>
            </a:r>
            <a:r>
              <a:rPr lang="en-US" sz="4000" dirty="0">
                <a:solidFill>
                  <a:schemeClr val="bg1"/>
                </a:solidFill>
              </a:rPr>
              <a:t> </a:t>
            </a:r>
            <a:r>
              <a:rPr lang="en-US" sz="4000" dirty="0" err="1">
                <a:solidFill>
                  <a:schemeClr val="bg1"/>
                </a:solidFill>
              </a:rPr>
              <a:t>cho</a:t>
            </a:r>
            <a:r>
              <a:rPr lang="en-US" sz="4000" dirty="0">
                <a:solidFill>
                  <a:schemeClr val="bg1"/>
                </a:solidFill>
              </a:rPr>
              <a:t> UBND </a:t>
            </a:r>
            <a:r>
              <a:rPr lang="en-US" sz="4000" dirty="0" err="1">
                <a:solidFill>
                  <a:schemeClr val="bg1"/>
                </a:solidFill>
              </a:rPr>
              <a:t>trong</a:t>
            </a:r>
            <a:r>
              <a:rPr lang="en-US" sz="4000" dirty="0">
                <a:solidFill>
                  <a:schemeClr val="bg1"/>
                </a:solidFill>
              </a:rPr>
              <a:t> </a:t>
            </a:r>
            <a:r>
              <a:rPr lang="en-US" sz="4000" dirty="0" err="1">
                <a:solidFill>
                  <a:schemeClr val="bg1"/>
                </a:solidFill>
              </a:rPr>
              <a:t>lĩnh</a:t>
            </a:r>
            <a:r>
              <a:rPr lang="en-US" sz="4000" dirty="0">
                <a:solidFill>
                  <a:schemeClr val="bg1"/>
                </a:solidFill>
              </a:rPr>
              <a:t> </a:t>
            </a:r>
            <a:r>
              <a:rPr lang="en-US" sz="4000" dirty="0" err="1">
                <a:solidFill>
                  <a:schemeClr val="bg1"/>
                </a:solidFill>
              </a:rPr>
              <a:t>vực</a:t>
            </a:r>
            <a:r>
              <a:rPr lang="en-US" sz="4000" dirty="0">
                <a:solidFill>
                  <a:schemeClr val="bg1"/>
                </a:solidFill>
              </a:rPr>
              <a:t> </a:t>
            </a:r>
            <a:r>
              <a:rPr lang="en-US" sz="4000" dirty="0" err="1">
                <a:solidFill>
                  <a:schemeClr val="bg1"/>
                </a:solidFill>
              </a:rPr>
              <a:t>này</a:t>
            </a:r>
            <a:r>
              <a:rPr lang="en-US" sz="4000" dirty="0">
                <a:solidFill>
                  <a:schemeClr val="bg1"/>
                </a:solidFill>
              </a:rPr>
              <a:t>, </a:t>
            </a:r>
            <a:r>
              <a:rPr lang="en-US" sz="4000" dirty="0" err="1">
                <a:solidFill>
                  <a:schemeClr val="bg1"/>
                </a:solidFill>
              </a:rPr>
              <a:t>vì</a:t>
            </a:r>
            <a:r>
              <a:rPr lang="en-US" sz="4000" dirty="0">
                <a:solidFill>
                  <a:schemeClr val="bg1"/>
                </a:solidFill>
              </a:rPr>
              <a:t> </a:t>
            </a:r>
            <a:r>
              <a:rPr lang="en-US" sz="4000" dirty="0" err="1">
                <a:solidFill>
                  <a:schemeClr val="bg1"/>
                </a:solidFill>
              </a:rPr>
              <a:t>vậy</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chuẩn</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phối</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chặt</a:t>
            </a:r>
            <a:r>
              <a:rPr lang="en-US" sz="4000" dirty="0">
                <a:solidFill>
                  <a:schemeClr val="bg1"/>
                </a:solidFill>
              </a:rPr>
              <a:t> </a:t>
            </a:r>
            <a:r>
              <a:rPr lang="en-US" sz="4000" dirty="0" err="1">
                <a:solidFill>
                  <a:schemeClr val="bg1"/>
                </a:solidFill>
              </a:rPr>
              <a:t>chẽ</a:t>
            </a:r>
            <a:r>
              <a:rPr lang="en-US" sz="4000" dirty="0">
                <a:solidFill>
                  <a:schemeClr val="bg1"/>
                </a:solidFill>
              </a:rPr>
              <a:t> </a:t>
            </a:r>
            <a:r>
              <a:rPr lang="en-US" sz="4000" dirty="0" err="1">
                <a:solidFill>
                  <a:schemeClr val="bg1"/>
                </a:solidFill>
              </a:rPr>
              <a:t>giữa</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err="1">
                <a:solidFill>
                  <a:schemeClr val="bg1"/>
                </a:solidFill>
              </a:rPr>
              <a:t>Công</a:t>
            </a:r>
            <a:r>
              <a:rPr lang="en-US" sz="4000">
                <a:solidFill>
                  <a:schemeClr val="bg1"/>
                </a:solidFill>
              </a:rPr>
              <a:t> an </a:t>
            </a:r>
            <a:r>
              <a:rPr lang="en-US" sz="4000" dirty="0" err="1">
                <a:solidFill>
                  <a:schemeClr val="bg1"/>
                </a:solidFill>
              </a:rPr>
              <a:t>và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a:t>
            </a:r>
          </a:p>
        </p:txBody>
      </p:sp>
    </p:spTree>
    <p:extLst>
      <p:ext uri="{BB962C8B-B14F-4D97-AF65-F5344CB8AC3E}">
        <p14:creationId xmlns:p14="http://schemas.microsoft.com/office/powerpoint/2010/main" val="3452007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3.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Thẩm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báo</a:t>
            </a:r>
            <a:r>
              <a:rPr lang="en-US" sz="4000" b="1" dirty="0">
                <a:solidFill>
                  <a:schemeClr val="bg1"/>
                </a:solidFill>
              </a:rPr>
              <a:t> </a:t>
            </a:r>
            <a:r>
              <a:rPr lang="en-US" sz="4000" b="1" dirty="0" err="1">
                <a:solidFill>
                  <a:schemeClr val="bg1"/>
                </a:solidFill>
              </a:rPr>
              <a:t>cáo</a:t>
            </a:r>
            <a:r>
              <a:rPr lang="en-US" sz="4000" b="1" dirty="0">
                <a:solidFill>
                  <a:schemeClr val="bg1"/>
                </a:solidFill>
              </a:rPr>
              <a:t> </a:t>
            </a:r>
            <a:r>
              <a:rPr lang="en-US" sz="4000" b="1" dirty="0" err="1">
                <a:solidFill>
                  <a:schemeClr val="bg1"/>
                </a:solidFill>
              </a:rPr>
              <a:t>thuộc</a:t>
            </a:r>
            <a:r>
              <a:rPr lang="en-US" sz="4000" b="1" dirty="0">
                <a:solidFill>
                  <a:schemeClr val="bg1"/>
                </a:solidFill>
              </a:rPr>
              <a:t> </a:t>
            </a:r>
            <a:r>
              <a:rPr lang="en-US" sz="4000" b="1" dirty="0" err="1">
                <a:solidFill>
                  <a:schemeClr val="bg1"/>
                </a:solidFill>
              </a:rPr>
              <a:t>lĩnh</a:t>
            </a:r>
            <a:r>
              <a:rPr lang="en-US" sz="4000" b="1" dirty="0">
                <a:solidFill>
                  <a:schemeClr val="bg1"/>
                </a:solidFill>
              </a:rPr>
              <a:t> </a:t>
            </a:r>
            <a:r>
              <a:rPr lang="en-US" sz="4000" b="1" dirty="0" err="1">
                <a:solidFill>
                  <a:schemeClr val="bg1"/>
                </a:solidFill>
              </a:rPr>
              <a:t>vực</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r>
              <a:rPr lang="en-US" sz="4000" b="1" dirty="0">
                <a:solidFill>
                  <a:schemeClr val="bg1"/>
                </a:solidFill>
              </a:rPr>
              <a:t>:</a:t>
            </a:r>
            <a:endParaRPr lang="en-US" sz="4000" dirty="0">
              <a:solidFill>
                <a:schemeClr val="bg1"/>
              </a:solidFill>
            </a:endParaRPr>
          </a:p>
          <a:p>
            <a:pPr marL="0" indent="0">
              <a:buNone/>
            </a:pPr>
            <a:r>
              <a:rPr lang="en-US" sz="4000" i="1" dirty="0">
                <a:solidFill>
                  <a:schemeClr val="bg1"/>
                </a:solidFill>
              </a:rPr>
              <a:t>- </a:t>
            </a:r>
            <a:r>
              <a:rPr lang="en-US" sz="4000" i="1" dirty="0" err="1">
                <a:solidFill>
                  <a:schemeClr val="bg1"/>
                </a:solidFill>
              </a:rPr>
              <a:t>Nội</a:t>
            </a:r>
            <a:r>
              <a:rPr lang="en-US" sz="4000" i="1" dirty="0">
                <a:solidFill>
                  <a:schemeClr val="bg1"/>
                </a:solidFill>
              </a:rPr>
              <a:t> dung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 </a:t>
            </a:r>
            <a:r>
              <a:rPr lang="en-US" sz="4000" i="1" dirty="0" err="1">
                <a:solidFill>
                  <a:schemeClr val="bg1"/>
                </a:solidFill>
              </a:rPr>
              <a:t>khi</a:t>
            </a:r>
            <a:r>
              <a:rPr lang="en-US" sz="4000" i="1" dirty="0">
                <a:solidFill>
                  <a:schemeClr val="bg1"/>
                </a:solidFill>
              </a:rPr>
              <a:t> </a:t>
            </a:r>
            <a:r>
              <a:rPr lang="en-US" sz="4000" i="1" dirty="0" err="1">
                <a:solidFill>
                  <a:schemeClr val="bg1"/>
                </a:solidFill>
              </a:rPr>
              <a:t>thẩm</a:t>
            </a:r>
            <a:r>
              <a:rPr lang="en-US" sz="4000" i="1" dirty="0">
                <a:solidFill>
                  <a:schemeClr val="bg1"/>
                </a:solidFill>
              </a:rPr>
              <a:t> </a:t>
            </a:r>
            <a:r>
              <a:rPr lang="en-US" sz="4000" i="1" dirty="0" err="1">
                <a:solidFill>
                  <a:schemeClr val="bg1"/>
                </a:solidFill>
              </a:rPr>
              <a:t>tra</a:t>
            </a:r>
            <a:r>
              <a:rPr lang="en-US" sz="4000" i="1" dirty="0">
                <a:solidFill>
                  <a:schemeClr val="bg1"/>
                </a:solidFill>
              </a:rPr>
              <a:t> </a:t>
            </a:r>
            <a:r>
              <a:rPr lang="en-US" sz="4000" i="1" dirty="0" err="1">
                <a:solidFill>
                  <a:schemeClr val="bg1"/>
                </a:solidFill>
              </a:rPr>
              <a:t>báo</a:t>
            </a:r>
            <a:r>
              <a:rPr lang="en-US" sz="4000" i="1" dirty="0">
                <a:solidFill>
                  <a:schemeClr val="bg1"/>
                </a:solidFill>
              </a:rPr>
              <a:t> </a:t>
            </a:r>
            <a:r>
              <a:rPr lang="en-US" sz="4000" i="1" dirty="0" err="1">
                <a:solidFill>
                  <a:schemeClr val="bg1"/>
                </a:solidFill>
              </a:rPr>
              <a:t>cáo</a:t>
            </a:r>
            <a:r>
              <a:rPr lang="en-US" sz="4000" i="1" dirty="0">
                <a:solidFill>
                  <a:schemeClr val="bg1"/>
                </a:solidFill>
              </a:rPr>
              <a:t> </a:t>
            </a:r>
            <a:r>
              <a:rPr lang="en-US" sz="4000" i="1" dirty="0" err="1">
                <a:solidFill>
                  <a:schemeClr val="bg1"/>
                </a:solidFill>
              </a:rPr>
              <a:t>của</a:t>
            </a:r>
            <a:r>
              <a:rPr lang="en-US" sz="4000" i="1" dirty="0">
                <a:solidFill>
                  <a:schemeClr val="bg1"/>
                </a:solidFill>
              </a:rPr>
              <a:t> UBND:</a:t>
            </a:r>
            <a:endParaRPr lang="en-US" sz="4000" dirty="0">
              <a:solidFill>
                <a:schemeClr val="bg1"/>
              </a:solidFill>
            </a:endParaRPr>
          </a:p>
          <a:p>
            <a:pPr marL="0" indent="0">
              <a:buNone/>
            </a:pPr>
            <a:r>
              <a:rPr lang="en-US" sz="4000" dirty="0">
                <a:solidFill>
                  <a:schemeClr val="bg1"/>
                </a:solidFill>
              </a:rPr>
              <a:t>+ </a:t>
            </a:r>
            <a:r>
              <a:rPr lang="en-US" sz="4000" dirty="0" err="1">
                <a:solidFill>
                  <a:schemeClr val="bg1"/>
                </a:solidFill>
              </a:rPr>
              <a:t>Tương</a:t>
            </a:r>
            <a:r>
              <a:rPr lang="en-US" sz="4000" dirty="0">
                <a:solidFill>
                  <a:schemeClr val="bg1"/>
                </a:solidFill>
              </a:rPr>
              <a:t> </a:t>
            </a:r>
            <a:r>
              <a:rPr lang="en-US" sz="4000" dirty="0" err="1">
                <a:solidFill>
                  <a:schemeClr val="bg1"/>
                </a:solidFill>
              </a:rPr>
              <a:t>tự</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cụ</a:t>
            </a:r>
            <a:r>
              <a:rPr lang="en-US" sz="4000" dirty="0">
                <a:solidFill>
                  <a:schemeClr val="bg1"/>
                </a:solidFill>
              </a:rPr>
              <a:t> </a:t>
            </a:r>
            <a:r>
              <a:rPr lang="en-US" sz="4000" dirty="0" err="1">
                <a:solidFill>
                  <a:schemeClr val="bg1"/>
                </a:solidFill>
              </a:rPr>
              <a:t>thể</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của</a:t>
            </a:r>
            <a:r>
              <a:rPr lang="en-US" sz="4000" dirty="0">
                <a:solidFill>
                  <a:schemeClr val="bg1"/>
                </a:solidFill>
              </a:rPr>
              <a:t> UBND </a:t>
            </a:r>
            <a:r>
              <a:rPr lang="en-US" sz="4000" dirty="0" err="1">
                <a:solidFill>
                  <a:schemeClr val="bg1"/>
                </a:solidFill>
              </a:rPr>
              <a:t>và</a:t>
            </a:r>
            <a:r>
              <a:rPr lang="en-US" sz="4000" dirty="0">
                <a:solidFill>
                  <a:schemeClr val="bg1"/>
                </a:solidFill>
              </a:rPr>
              <a:t> </a:t>
            </a:r>
            <a:r>
              <a:rPr lang="en-US" sz="4000" dirty="0" err="1">
                <a:solidFill>
                  <a:schemeClr val="bg1"/>
                </a:solidFill>
              </a:rPr>
              <a:t>Công</a:t>
            </a:r>
            <a:r>
              <a:rPr lang="en-US" sz="4000" dirty="0">
                <a:solidFill>
                  <a:schemeClr val="bg1"/>
                </a:solidFill>
              </a:rPr>
              <a:t> an </a:t>
            </a:r>
            <a:r>
              <a:rPr lang="en-US" sz="4000" dirty="0" err="1">
                <a:solidFill>
                  <a:schemeClr val="bg1"/>
                </a:solidFill>
              </a:rPr>
              <a:t>cấp</a:t>
            </a:r>
            <a:r>
              <a:rPr lang="en-US" sz="4000" dirty="0">
                <a:solidFill>
                  <a:schemeClr val="bg1"/>
                </a:solidFill>
              </a:rPr>
              <a:t> </a:t>
            </a:r>
            <a:r>
              <a:rPr lang="en-US" sz="4000" dirty="0" err="1">
                <a:solidFill>
                  <a:schemeClr val="bg1"/>
                </a:solidFill>
              </a:rPr>
              <a:t>xã</a:t>
            </a:r>
            <a:r>
              <a:rPr lang="en-US" sz="4000" dirty="0">
                <a:solidFill>
                  <a:schemeClr val="bg1"/>
                </a:solidFill>
              </a:rPr>
              <a:t>, UBND </a:t>
            </a:r>
            <a:r>
              <a:rPr lang="en-US" sz="4000" dirty="0" err="1">
                <a:solidFill>
                  <a:schemeClr val="bg1"/>
                </a:solidFill>
              </a:rPr>
              <a:t>và</a:t>
            </a:r>
            <a:r>
              <a:rPr lang="en-US" sz="4000" dirty="0">
                <a:solidFill>
                  <a:schemeClr val="bg1"/>
                </a:solidFill>
              </a:rPr>
              <a:t> </a:t>
            </a:r>
            <a:r>
              <a:rPr lang="en-US" sz="4000" dirty="0" err="1">
                <a:solidFill>
                  <a:schemeClr val="bg1"/>
                </a:solidFill>
              </a:rPr>
              <a:t>Công</a:t>
            </a:r>
            <a:r>
              <a:rPr lang="en-US" sz="4000" dirty="0">
                <a:solidFill>
                  <a:schemeClr val="bg1"/>
                </a:solidFill>
              </a:rPr>
              <a:t> an </a:t>
            </a:r>
            <a:r>
              <a:rPr lang="en-US" sz="4000" dirty="0" err="1">
                <a:solidFill>
                  <a:schemeClr val="bg1"/>
                </a:solidFill>
              </a:rPr>
              <a:t>cấp</a:t>
            </a:r>
            <a:r>
              <a:rPr lang="en-US" sz="4000" dirty="0">
                <a:solidFill>
                  <a:schemeClr val="bg1"/>
                </a:solidFill>
              </a:rPr>
              <a:t> </a:t>
            </a:r>
            <a:r>
              <a:rPr lang="en-US" sz="4000" dirty="0" err="1">
                <a:solidFill>
                  <a:schemeClr val="bg1"/>
                </a:solidFill>
              </a:rPr>
              <a:t>huyện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treo</a:t>
            </a:r>
            <a:r>
              <a:rPr lang="en-US" sz="4000" dirty="0">
                <a:solidFill>
                  <a:schemeClr val="bg1"/>
                </a:solidFill>
              </a:rPr>
              <a:t>, </a:t>
            </a:r>
            <a:r>
              <a:rPr lang="en-US" sz="4000" dirty="0" err="1">
                <a:solidFill>
                  <a:schemeClr val="bg1"/>
                </a:solidFill>
              </a:rPr>
              <a:t>cải</a:t>
            </a:r>
            <a:r>
              <a:rPr lang="en-US" sz="4000" dirty="0">
                <a:solidFill>
                  <a:schemeClr val="bg1"/>
                </a:solidFill>
              </a:rPr>
              <a:t> </a:t>
            </a:r>
            <a:r>
              <a:rPr lang="en-US" sz="4000" dirty="0" err="1">
                <a:solidFill>
                  <a:schemeClr val="bg1"/>
                </a:solidFill>
              </a:rPr>
              <a:t>tạo</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cấm</a:t>
            </a:r>
            <a:r>
              <a:rPr lang="en-US" sz="4000" dirty="0">
                <a:solidFill>
                  <a:schemeClr val="bg1"/>
                </a:solidFill>
              </a:rPr>
              <a:t> </a:t>
            </a:r>
            <a:r>
              <a:rPr lang="en-US" sz="4000" dirty="0" err="1">
                <a:solidFill>
                  <a:schemeClr val="bg1"/>
                </a:solidFill>
              </a:rPr>
              <a:t>cư</a:t>
            </a:r>
            <a:r>
              <a:rPr lang="en-US" sz="4000" dirty="0">
                <a:solidFill>
                  <a:schemeClr val="bg1"/>
                </a:solidFill>
              </a:rPr>
              <a:t> </a:t>
            </a:r>
            <a:r>
              <a:rPr lang="en-US" sz="4000" dirty="0" err="1">
                <a:solidFill>
                  <a:schemeClr val="bg1"/>
                </a:solidFill>
              </a:rPr>
              <a:t>trú</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của</a:t>
            </a:r>
            <a:r>
              <a:rPr lang="en-US" sz="4000" dirty="0">
                <a:solidFill>
                  <a:schemeClr val="bg1"/>
                </a:solidFill>
              </a:rPr>
              <a:t> UBND </a:t>
            </a:r>
            <a:r>
              <a:rPr lang="en-US" sz="4000" dirty="0" err="1">
                <a:solidFill>
                  <a:schemeClr val="bg1"/>
                </a:solidFill>
              </a:rPr>
              <a:t>các</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cũng</a:t>
            </a:r>
            <a:r>
              <a:rPr lang="en-US" sz="4000" dirty="0">
                <a:solidFill>
                  <a:schemeClr val="bg1"/>
                </a:solidFill>
              </a:rPr>
              <a:t> </a:t>
            </a:r>
            <a:r>
              <a:rPr lang="en-US" sz="4000" dirty="0" err="1">
                <a:solidFill>
                  <a:schemeClr val="bg1"/>
                </a:solidFill>
              </a:rPr>
              <a:t>ít</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cập</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này</a:t>
            </a:r>
            <a:r>
              <a:rPr lang="en-US" sz="4000" dirty="0">
                <a:solidFill>
                  <a:schemeClr val="bg1"/>
                </a:solidFill>
              </a:rPr>
              <a:t>. </a:t>
            </a:r>
            <a:r>
              <a:rPr lang="pt-BR" sz="4000" dirty="0">
                <a:solidFill>
                  <a:schemeClr val="bg1"/>
                </a:solidFill>
              </a:rPr>
              <a:t>Vì vậy, khi thẩm tra báo cáo cần yêu cầu UBND cùng cấp báo cáo đầy đủ các nội dung nêu trên để tiến hành thẩm tra.</a:t>
            </a:r>
            <a:endParaRPr lang="en-US" sz="4800" dirty="0">
              <a:solidFill>
                <a:schemeClr val="bg1"/>
              </a:solidFill>
            </a:endParaRPr>
          </a:p>
        </p:txBody>
      </p:sp>
    </p:spTree>
    <p:extLst>
      <p:ext uri="{BB962C8B-B14F-4D97-AF65-F5344CB8AC3E}">
        <p14:creationId xmlns:p14="http://schemas.microsoft.com/office/powerpoint/2010/main" val="195685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3.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Thẩm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báo</a:t>
            </a:r>
            <a:r>
              <a:rPr lang="en-US" sz="4000" b="1" dirty="0">
                <a:solidFill>
                  <a:schemeClr val="bg1"/>
                </a:solidFill>
              </a:rPr>
              <a:t> </a:t>
            </a:r>
            <a:r>
              <a:rPr lang="en-US" sz="4000" b="1" dirty="0" err="1">
                <a:solidFill>
                  <a:schemeClr val="bg1"/>
                </a:solidFill>
              </a:rPr>
              <a:t>cáo</a:t>
            </a:r>
            <a:r>
              <a:rPr lang="en-US" sz="4000" b="1" dirty="0">
                <a:solidFill>
                  <a:schemeClr val="bg1"/>
                </a:solidFill>
              </a:rPr>
              <a:t> </a:t>
            </a:r>
            <a:r>
              <a:rPr lang="en-US" sz="4000" b="1" dirty="0" err="1">
                <a:solidFill>
                  <a:schemeClr val="bg1"/>
                </a:solidFill>
              </a:rPr>
              <a:t>thuộc</a:t>
            </a:r>
            <a:r>
              <a:rPr lang="en-US" sz="4000" b="1" dirty="0">
                <a:solidFill>
                  <a:schemeClr val="bg1"/>
                </a:solidFill>
              </a:rPr>
              <a:t> </a:t>
            </a:r>
            <a:r>
              <a:rPr lang="en-US" sz="4000" b="1" dirty="0" err="1">
                <a:solidFill>
                  <a:schemeClr val="bg1"/>
                </a:solidFill>
              </a:rPr>
              <a:t>lĩnh</a:t>
            </a:r>
            <a:r>
              <a:rPr lang="en-US" sz="4000" b="1" dirty="0">
                <a:solidFill>
                  <a:schemeClr val="bg1"/>
                </a:solidFill>
              </a:rPr>
              <a:t> </a:t>
            </a:r>
            <a:r>
              <a:rPr lang="en-US" sz="4000" b="1" dirty="0" err="1">
                <a:solidFill>
                  <a:schemeClr val="bg1"/>
                </a:solidFill>
              </a:rPr>
              <a:t>vực</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r>
              <a:rPr lang="en-US" sz="4000" b="1" dirty="0">
                <a:solidFill>
                  <a:schemeClr val="bg1"/>
                </a:solidFill>
              </a:rPr>
              <a:t>:</a:t>
            </a:r>
            <a:endParaRPr lang="en-US" sz="4000" dirty="0">
              <a:solidFill>
                <a:schemeClr val="bg1"/>
              </a:solidFill>
            </a:endParaRPr>
          </a:p>
          <a:p>
            <a:pPr marL="0" indent="0">
              <a:buNone/>
            </a:pPr>
            <a:r>
              <a:rPr lang="en-US" sz="4000" i="1" dirty="0">
                <a:solidFill>
                  <a:schemeClr val="bg1"/>
                </a:solidFill>
              </a:rPr>
              <a:t>- </a:t>
            </a:r>
            <a:r>
              <a:rPr lang="en-US" sz="4000" i="1" dirty="0" err="1">
                <a:solidFill>
                  <a:schemeClr val="bg1"/>
                </a:solidFill>
              </a:rPr>
              <a:t>Về</a:t>
            </a:r>
            <a:r>
              <a:rPr lang="en-US" sz="4000" i="1" dirty="0">
                <a:solidFill>
                  <a:schemeClr val="bg1"/>
                </a:solidFill>
              </a:rPr>
              <a:t> </a:t>
            </a:r>
            <a:r>
              <a:rPr lang="en-US" sz="4000" i="1" dirty="0" err="1">
                <a:solidFill>
                  <a:schemeClr val="bg1"/>
                </a:solidFill>
              </a:rPr>
              <a:t>việc</a:t>
            </a:r>
            <a:r>
              <a:rPr lang="en-US" sz="4000" i="1" dirty="0">
                <a:solidFill>
                  <a:schemeClr val="bg1"/>
                </a:solidFill>
              </a:rPr>
              <a:t> </a:t>
            </a:r>
            <a:r>
              <a:rPr lang="en-US" sz="4000" i="1" dirty="0" err="1">
                <a:solidFill>
                  <a:schemeClr val="bg1"/>
                </a:solidFill>
              </a:rPr>
              <a:t>chuẩn</a:t>
            </a:r>
            <a:r>
              <a:rPr lang="en-US" sz="4000" i="1" dirty="0">
                <a:solidFill>
                  <a:schemeClr val="bg1"/>
                </a:solidFill>
              </a:rPr>
              <a:t> </a:t>
            </a:r>
            <a:r>
              <a:rPr lang="en-US" sz="4000" i="1" dirty="0" err="1">
                <a:solidFill>
                  <a:schemeClr val="bg1"/>
                </a:solidFill>
              </a:rPr>
              <a:t>bị</a:t>
            </a:r>
            <a:r>
              <a:rPr lang="en-US" sz="4000" i="1" dirty="0">
                <a:solidFill>
                  <a:schemeClr val="bg1"/>
                </a:solidFill>
              </a:rPr>
              <a:t> </a:t>
            </a:r>
            <a:r>
              <a:rPr lang="en-US" sz="4000" i="1" dirty="0" err="1">
                <a:solidFill>
                  <a:schemeClr val="bg1"/>
                </a:solidFill>
              </a:rPr>
              <a:t>phiên</a:t>
            </a:r>
            <a:r>
              <a:rPr lang="en-US" sz="4000" i="1" dirty="0">
                <a:solidFill>
                  <a:schemeClr val="bg1"/>
                </a:solidFill>
              </a:rPr>
              <a:t> </a:t>
            </a:r>
            <a:r>
              <a:rPr lang="en-US" sz="4000" i="1" dirty="0" err="1">
                <a:solidFill>
                  <a:schemeClr val="bg1"/>
                </a:solidFill>
              </a:rPr>
              <a:t>họp</a:t>
            </a:r>
            <a:r>
              <a:rPr lang="en-US" sz="4000" i="1" dirty="0">
                <a:solidFill>
                  <a:schemeClr val="bg1"/>
                </a:solidFill>
              </a:rPr>
              <a:t> </a:t>
            </a:r>
            <a:r>
              <a:rPr lang="en-US" sz="4000" i="1" dirty="0" err="1">
                <a:solidFill>
                  <a:schemeClr val="bg1"/>
                </a:solidFill>
              </a:rPr>
              <a:t>thẩm</a:t>
            </a:r>
            <a:r>
              <a:rPr lang="en-US" sz="4000" i="1" dirty="0">
                <a:solidFill>
                  <a:schemeClr val="bg1"/>
                </a:solidFill>
              </a:rPr>
              <a:t> </a:t>
            </a:r>
            <a:r>
              <a:rPr lang="en-US" sz="4000" i="1" dirty="0" err="1">
                <a:solidFill>
                  <a:schemeClr val="bg1"/>
                </a:solidFill>
              </a:rPr>
              <a:t>tra</a:t>
            </a:r>
            <a:r>
              <a:rPr lang="en-US" sz="4000" i="1" dirty="0">
                <a:solidFill>
                  <a:schemeClr val="bg1"/>
                </a:solidFill>
              </a:rPr>
              <a:t>:</a:t>
            </a:r>
            <a:endParaRPr lang="en-US" sz="4000" dirty="0">
              <a:solidFill>
                <a:schemeClr val="bg1"/>
              </a:solidFill>
            </a:endParaRPr>
          </a:p>
          <a:p>
            <a:pPr marL="0" indent="0">
              <a:buNone/>
            </a:pP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đầy</a:t>
            </a:r>
            <a:r>
              <a:rPr lang="en-US" sz="4000" dirty="0">
                <a:solidFill>
                  <a:schemeClr val="bg1"/>
                </a:solidFill>
              </a:rPr>
              <a:t> </a:t>
            </a:r>
            <a:r>
              <a:rPr lang="en-US" sz="4000" dirty="0" err="1">
                <a:solidFill>
                  <a:schemeClr val="bg1"/>
                </a:solidFill>
              </a:rPr>
              <a:t>đủ</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liên</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đến</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năng</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từng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khảo</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chuyên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khiếu</a:t>
            </a:r>
            <a:r>
              <a:rPr lang="en-US" sz="4000" dirty="0">
                <a:solidFill>
                  <a:schemeClr val="bg1"/>
                </a:solidFill>
              </a:rPr>
              <a:t> </a:t>
            </a:r>
            <a:r>
              <a:rPr lang="en-US" sz="4000" dirty="0" err="1">
                <a:solidFill>
                  <a:schemeClr val="bg1"/>
                </a:solidFill>
              </a:rPr>
              <a:t>nại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cử</a:t>
            </a:r>
            <a:r>
              <a:rPr lang="en-US" sz="4000" dirty="0">
                <a:solidFill>
                  <a:schemeClr val="bg1"/>
                </a:solidFill>
              </a:rPr>
              <a:t> tri </a:t>
            </a:r>
            <a:r>
              <a:rPr lang="en-US" sz="4000" dirty="0" err="1">
                <a:solidFill>
                  <a:schemeClr val="bg1"/>
                </a:solidFill>
              </a:rPr>
              <a:t>liên</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đến</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chú</a:t>
            </a:r>
            <a:r>
              <a:rPr lang="en-US" sz="4000" dirty="0">
                <a:solidFill>
                  <a:schemeClr val="bg1"/>
                </a:solidFill>
              </a:rPr>
              <a:t> ý </a:t>
            </a:r>
            <a:r>
              <a:rPr lang="en-US" sz="4000" dirty="0" err="1">
                <a:solidFill>
                  <a:schemeClr val="bg1"/>
                </a:solidFill>
              </a:rPr>
              <a:t>nghiên</a:t>
            </a:r>
            <a:r>
              <a:rPr lang="en-US" sz="4000" dirty="0">
                <a:solidFill>
                  <a:schemeClr val="bg1"/>
                </a:solidFill>
              </a:rPr>
              <a:t> </a:t>
            </a:r>
            <a:r>
              <a:rPr lang="en-US" sz="4000" dirty="0" err="1">
                <a:solidFill>
                  <a:schemeClr val="bg1"/>
                </a:solidFill>
              </a:rPr>
              <a:t>cứu</a:t>
            </a:r>
            <a:r>
              <a:rPr lang="en-US" sz="4000" dirty="0">
                <a:solidFill>
                  <a:schemeClr val="bg1"/>
                </a:solidFill>
              </a:rPr>
              <a:t>, so </a:t>
            </a:r>
            <a:r>
              <a:rPr lang="en-US" sz="4000" dirty="0" err="1">
                <a:solidFill>
                  <a:schemeClr val="bg1"/>
                </a:solidFill>
              </a:rPr>
              <a:t>sánh</a:t>
            </a:r>
            <a:r>
              <a:rPr lang="en-US" sz="4000" dirty="0">
                <a:solidFill>
                  <a:schemeClr val="bg1"/>
                </a:solidFill>
              </a:rPr>
              <a:t> </a:t>
            </a:r>
            <a:r>
              <a:rPr lang="en-US" sz="4000" dirty="0" err="1">
                <a:solidFill>
                  <a:schemeClr val="bg1"/>
                </a:solidFill>
              </a:rPr>
              <a:t>số</a:t>
            </a:r>
            <a:r>
              <a:rPr lang="en-US" sz="4000" dirty="0">
                <a:solidFill>
                  <a:schemeClr val="bg1"/>
                </a:solidFill>
              </a:rPr>
              <a:t> </a:t>
            </a:r>
            <a:r>
              <a:rPr lang="en-US" sz="4000" dirty="0" err="1">
                <a:solidFill>
                  <a:schemeClr val="bg1"/>
                </a:solidFill>
              </a:rPr>
              <a:t>liệu</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từng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từng</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đưa</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từng</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đưa</a:t>
            </a:r>
            <a:r>
              <a:rPr lang="en-US" sz="4000" dirty="0">
                <a:solidFill>
                  <a:schemeClr val="bg1"/>
                </a:solidFill>
              </a:rPr>
              <a:t> </a:t>
            </a:r>
            <a:r>
              <a:rPr lang="en-US" sz="4000" dirty="0" err="1">
                <a:solidFill>
                  <a:schemeClr val="bg1"/>
                </a:solidFill>
              </a:rPr>
              <a:t>vào</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tra</a:t>
            </a:r>
            <a:r>
              <a:rPr lang="en-US" sz="4000" dirty="0">
                <a:solidFill>
                  <a:schemeClr val="bg1"/>
                </a:solidFill>
              </a:rPr>
              <a:t>.</a:t>
            </a:r>
          </a:p>
        </p:txBody>
      </p:sp>
    </p:spTree>
    <p:extLst>
      <p:ext uri="{BB962C8B-B14F-4D97-AF65-F5344CB8AC3E}">
        <p14:creationId xmlns:p14="http://schemas.microsoft.com/office/powerpoint/2010/main" val="300696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3.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Thẩm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báo</a:t>
            </a:r>
            <a:r>
              <a:rPr lang="en-US" sz="4000" b="1" dirty="0">
                <a:solidFill>
                  <a:schemeClr val="bg1"/>
                </a:solidFill>
              </a:rPr>
              <a:t> </a:t>
            </a:r>
            <a:r>
              <a:rPr lang="en-US" sz="4000" b="1" dirty="0" err="1">
                <a:solidFill>
                  <a:schemeClr val="bg1"/>
                </a:solidFill>
              </a:rPr>
              <a:t>cáo</a:t>
            </a:r>
            <a:r>
              <a:rPr lang="en-US" sz="4000" b="1" dirty="0">
                <a:solidFill>
                  <a:schemeClr val="bg1"/>
                </a:solidFill>
              </a:rPr>
              <a:t> </a:t>
            </a:r>
            <a:r>
              <a:rPr lang="en-US" sz="4000" b="1" dirty="0" err="1">
                <a:solidFill>
                  <a:schemeClr val="bg1"/>
                </a:solidFill>
              </a:rPr>
              <a:t>thuộc</a:t>
            </a:r>
            <a:r>
              <a:rPr lang="en-US" sz="4000" b="1" dirty="0">
                <a:solidFill>
                  <a:schemeClr val="bg1"/>
                </a:solidFill>
              </a:rPr>
              <a:t> </a:t>
            </a:r>
            <a:r>
              <a:rPr lang="en-US" sz="4000" b="1" dirty="0" err="1">
                <a:solidFill>
                  <a:schemeClr val="bg1"/>
                </a:solidFill>
              </a:rPr>
              <a:t>lĩnh</a:t>
            </a:r>
            <a:r>
              <a:rPr lang="en-US" sz="4000" b="1" dirty="0">
                <a:solidFill>
                  <a:schemeClr val="bg1"/>
                </a:solidFill>
              </a:rPr>
              <a:t> </a:t>
            </a:r>
            <a:r>
              <a:rPr lang="en-US" sz="4000" b="1" dirty="0" err="1">
                <a:solidFill>
                  <a:schemeClr val="bg1"/>
                </a:solidFill>
              </a:rPr>
              <a:t>vực</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r>
              <a:rPr lang="en-US" sz="4000" b="1" dirty="0">
                <a:solidFill>
                  <a:schemeClr val="bg1"/>
                </a:solidFill>
              </a:rPr>
              <a:t>:</a:t>
            </a:r>
            <a:endParaRPr lang="en-US" sz="4000" dirty="0">
              <a:solidFill>
                <a:schemeClr val="bg1"/>
              </a:solidFill>
            </a:endParaRPr>
          </a:p>
          <a:p>
            <a:pPr marL="0" indent="0">
              <a:buNone/>
            </a:pPr>
            <a:r>
              <a:rPr lang="en-US" sz="4000" i="1" dirty="0">
                <a:solidFill>
                  <a:schemeClr val="bg1"/>
                </a:solidFill>
              </a:rPr>
              <a:t>- </a:t>
            </a:r>
            <a:r>
              <a:rPr lang="en-US" sz="4000" i="1" dirty="0" err="1">
                <a:solidFill>
                  <a:schemeClr val="bg1"/>
                </a:solidFill>
              </a:rPr>
              <a:t>Tại</a:t>
            </a:r>
            <a:r>
              <a:rPr lang="en-US" sz="4000" i="1" dirty="0">
                <a:solidFill>
                  <a:schemeClr val="bg1"/>
                </a:solidFill>
              </a:rPr>
              <a:t> </a:t>
            </a:r>
            <a:r>
              <a:rPr lang="en-US" sz="4000" i="1" dirty="0" err="1">
                <a:solidFill>
                  <a:schemeClr val="bg1"/>
                </a:solidFill>
              </a:rPr>
              <a:t>phiên</a:t>
            </a:r>
            <a:r>
              <a:rPr lang="en-US" sz="4000" i="1" dirty="0">
                <a:solidFill>
                  <a:schemeClr val="bg1"/>
                </a:solidFill>
              </a:rPr>
              <a:t> </a:t>
            </a:r>
            <a:r>
              <a:rPr lang="en-US" sz="4000" i="1" dirty="0" err="1">
                <a:solidFill>
                  <a:schemeClr val="bg1"/>
                </a:solidFill>
              </a:rPr>
              <a:t>họp</a:t>
            </a:r>
            <a:r>
              <a:rPr lang="en-US" sz="4000" i="1" dirty="0">
                <a:solidFill>
                  <a:schemeClr val="bg1"/>
                </a:solidFill>
              </a:rPr>
              <a:t> </a:t>
            </a:r>
            <a:r>
              <a:rPr lang="en-US" sz="4000" i="1" dirty="0" err="1">
                <a:solidFill>
                  <a:schemeClr val="bg1"/>
                </a:solidFill>
              </a:rPr>
              <a:t>thẩm</a:t>
            </a:r>
            <a:r>
              <a:rPr lang="en-US" sz="4000" i="1" dirty="0">
                <a:solidFill>
                  <a:schemeClr val="bg1"/>
                </a:solidFill>
              </a:rPr>
              <a:t> </a:t>
            </a:r>
            <a:r>
              <a:rPr lang="en-US" sz="4000" i="1" dirty="0" err="1">
                <a:solidFill>
                  <a:schemeClr val="bg1"/>
                </a:solidFill>
              </a:rPr>
              <a:t>tra</a:t>
            </a:r>
            <a:r>
              <a:rPr lang="en-US" sz="4000" i="1" dirty="0">
                <a:solidFill>
                  <a:schemeClr val="bg1"/>
                </a:solidFill>
              </a:rPr>
              <a:t>:</a:t>
            </a:r>
            <a:endParaRPr lang="en-US" sz="4000" dirty="0">
              <a:solidFill>
                <a:schemeClr val="bg1"/>
              </a:solidFill>
            </a:endParaRPr>
          </a:p>
          <a:p>
            <a:pPr marL="0" indent="0">
              <a:buNone/>
            </a:pP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tọa</a:t>
            </a:r>
            <a:r>
              <a:rPr lang="en-US" sz="4000" dirty="0">
                <a:solidFill>
                  <a:schemeClr val="bg1"/>
                </a:solidFill>
              </a:rPr>
              <a:t> </a:t>
            </a:r>
            <a:r>
              <a:rPr lang="en-US" sz="4000" dirty="0" err="1">
                <a:solidFill>
                  <a:schemeClr val="bg1"/>
                </a:solidFill>
              </a:rPr>
              <a:t>phiên</a:t>
            </a:r>
            <a:r>
              <a:rPr lang="en-US" sz="4000" dirty="0">
                <a:solidFill>
                  <a:schemeClr val="bg1"/>
                </a:solidFill>
              </a:rPr>
              <a:t> </a:t>
            </a:r>
            <a:r>
              <a:rPr lang="en-US" sz="4000" dirty="0" err="1">
                <a:solidFill>
                  <a:schemeClr val="bg1"/>
                </a:solidFill>
              </a:rPr>
              <a:t>họp</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đại</a:t>
            </a:r>
            <a:r>
              <a:rPr lang="en-US" sz="4000" dirty="0">
                <a:solidFill>
                  <a:schemeClr val="bg1"/>
                </a:solidFill>
              </a:rPr>
              <a:t> </a:t>
            </a:r>
            <a:r>
              <a:rPr lang="en-US" sz="4000" dirty="0" err="1">
                <a:solidFill>
                  <a:schemeClr val="bg1"/>
                </a:solidFill>
              </a:rPr>
              <a:t>biểu</a:t>
            </a:r>
            <a:r>
              <a:rPr lang="en-US" sz="4000" dirty="0">
                <a:solidFill>
                  <a:schemeClr val="bg1"/>
                </a:solidFill>
              </a:rPr>
              <a:t> </a:t>
            </a:r>
            <a:r>
              <a:rPr lang="en-US" sz="4000" dirty="0" err="1">
                <a:solidFill>
                  <a:schemeClr val="bg1"/>
                </a:solidFill>
              </a:rPr>
              <a:t>hỏi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lời</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chứng</a:t>
            </a:r>
            <a:r>
              <a:rPr lang="en-US" sz="4000" dirty="0">
                <a:solidFill>
                  <a:schemeClr val="bg1"/>
                </a:solidFill>
              </a:rPr>
              <a:t> </a:t>
            </a:r>
            <a:r>
              <a:rPr lang="en-US" sz="4000" dirty="0" err="1">
                <a:solidFill>
                  <a:schemeClr val="bg1"/>
                </a:solidFill>
              </a:rPr>
              <a:t>thông</a:t>
            </a:r>
            <a:r>
              <a:rPr lang="en-US" sz="4000" dirty="0">
                <a:solidFill>
                  <a:schemeClr val="bg1"/>
                </a:solidFill>
              </a:rPr>
              <a:t> tin; </a:t>
            </a:r>
            <a:r>
              <a:rPr lang="en-US" sz="4000" dirty="0" err="1">
                <a:solidFill>
                  <a:schemeClr val="bg1"/>
                </a:solidFill>
              </a:rPr>
              <a:t>thành</a:t>
            </a:r>
            <a:r>
              <a:rPr lang="en-US" sz="4000" dirty="0">
                <a:solidFill>
                  <a:schemeClr val="bg1"/>
                </a:solidFill>
              </a:rPr>
              <a:t> </a:t>
            </a:r>
            <a:r>
              <a:rPr lang="en-US" sz="4000" dirty="0" err="1">
                <a:solidFill>
                  <a:schemeClr val="bg1"/>
                </a:solidFill>
              </a:rPr>
              <a:t>viên</a:t>
            </a:r>
            <a:r>
              <a:rPr lang="en-US" sz="4000" dirty="0">
                <a:solidFill>
                  <a:schemeClr val="bg1"/>
                </a:solidFill>
              </a:rPr>
              <a:t> Ban </a:t>
            </a:r>
            <a:r>
              <a:rPr lang="en-US" sz="4000" dirty="0" err="1">
                <a:solidFill>
                  <a:schemeClr val="bg1"/>
                </a:solidFill>
              </a:rPr>
              <a:t>phát</a:t>
            </a:r>
            <a:r>
              <a:rPr lang="en-US" sz="4000" dirty="0">
                <a:solidFill>
                  <a:schemeClr val="bg1"/>
                </a:solidFill>
              </a:rPr>
              <a:t> </a:t>
            </a:r>
            <a:r>
              <a:rPr lang="en-US" sz="4000" dirty="0" err="1">
                <a:solidFill>
                  <a:schemeClr val="bg1"/>
                </a:solidFill>
              </a:rPr>
              <a:t>biểu</a:t>
            </a:r>
            <a:r>
              <a:rPr lang="en-US" sz="4000" dirty="0">
                <a:solidFill>
                  <a:schemeClr val="bg1"/>
                </a:solidFill>
              </a:rPr>
              <a:t>, </a:t>
            </a:r>
            <a:r>
              <a:rPr lang="en-US" sz="4000" dirty="0" err="1">
                <a:solidFill>
                  <a:schemeClr val="bg1"/>
                </a:solidFill>
              </a:rPr>
              <a:t>thảo</a:t>
            </a:r>
            <a:r>
              <a:rPr lang="en-US" sz="4000" dirty="0">
                <a:solidFill>
                  <a:schemeClr val="bg1"/>
                </a:solidFill>
              </a:rPr>
              <a:t> </a:t>
            </a:r>
            <a:r>
              <a:rPr lang="en-US" sz="4000" dirty="0" err="1">
                <a:solidFill>
                  <a:schemeClr val="bg1"/>
                </a:solidFill>
              </a:rPr>
              <a:t>luận</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từng</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từng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Thủ</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biểu</a:t>
            </a:r>
            <a:r>
              <a:rPr lang="en-US" sz="4000" dirty="0">
                <a:solidFill>
                  <a:schemeClr val="bg1"/>
                </a:solidFill>
              </a:rPr>
              <a:t> </a:t>
            </a:r>
            <a:r>
              <a:rPr lang="en-US" sz="4000" dirty="0" err="1">
                <a:solidFill>
                  <a:schemeClr val="bg1"/>
                </a:solidFill>
              </a:rPr>
              <a:t>tiếp</a:t>
            </a:r>
            <a:r>
              <a:rPr lang="en-US" sz="4000" dirty="0">
                <a:solidFill>
                  <a:schemeClr val="bg1"/>
                </a:solidFill>
              </a:rPr>
              <a:t> </a:t>
            </a:r>
            <a:r>
              <a:rPr lang="en-US" sz="4000" dirty="0" err="1">
                <a:solidFill>
                  <a:schemeClr val="bg1"/>
                </a:solidFill>
              </a:rPr>
              <a:t>thu</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trình</a:t>
            </a:r>
            <a:r>
              <a:rPr lang="en-US" sz="4000" dirty="0">
                <a:solidFill>
                  <a:schemeClr val="bg1"/>
                </a:solidFill>
              </a:rPr>
              <a:t>; </a:t>
            </a:r>
            <a:r>
              <a:rPr lang="en-US" sz="4000" dirty="0" err="1">
                <a:solidFill>
                  <a:schemeClr val="bg1"/>
                </a:solidFill>
              </a:rPr>
              <a:t>tùy</a:t>
            </a:r>
            <a:r>
              <a:rPr lang="en-US" sz="4000" dirty="0">
                <a:solidFill>
                  <a:schemeClr val="bg1"/>
                </a:solidFill>
              </a:rPr>
              <a:t> </a:t>
            </a:r>
            <a:r>
              <a:rPr lang="en-US" sz="4000" dirty="0" err="1">
                <a:solidFill>
                  <a:schemeClr val="bg1"/>
                </a:solidFill>
              </a:rPr>
              <a:t>từng</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cụ</a:t>
            </a:r>
            <a:r>
              <a:rPr lang="en-US" sz="4000" dirty="0">
                <a:solidFill>
                  <a:schemeClr val="bg1"/>
                </a:solidFill>
              </a:rPr>
              <a:t> </a:t>
            </a:r>
            <a:r>
              <a:rPr lang="en-US" sz="4000" dirty="0" err="1">
                <a:solidFill>
                  <a:schemeClr val="bg1"/>
                </a:solidFill>
              </a:rPr>
              <a:t>thể</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tọa</a:t>
            </a:r>
            <a:r>
              <a:rPr lang="en-US" sz="4000" dirty="0">
                <a:solidFill>
                  <a:schemeClr val="bg1"/>
                </a:solidFill>
              </a:rPr>
              <a:t> </a:t>
            </a:r>
            <a:r>
              <a:rPr lang="en-US" sz="4000" dirty="0" err="1">
                <a:solidFill>
                  <a:schemeClr val="bg1"/>
                </a:solidFill>
              </a:rPr>
              <a:t>phiên</a:t>
            </a:r>
            <a:r>
              <a:rPr lang="en-US" sz="4000" dirty="0">
                <a:solidFill>
                  <a:schemeClr val="bg1"/>
                </a:solidFill>
              </a:rPr>
              <a:t> </a:t>
            </a:r>
            <a:r>
              <a:rPr lang="en-US" sz="4000" dirty="0" err="1">
                <a:solidFill>
                  <a:schemeClr val="bg1"/>
                </a:solidFill>
              </a:rPr>
              <a:t>họp</a:t>
            </a:r>
            <a:r>
              <a:rPr lang="en-US" sz="4000" dirty="0">
                <a:solidFill>
                  <a:schemeClr val="bg1"/>
                </a:solidFill>
              </a:rPr>
              <a:t> </a:t>
            </a:r>
            <a:r>
              <a:rPr lang="en-US" sz="4000" dirty="0" err="1">
                <a:solidFill>
                  <a:schemeClr val="bg1"/>
                </a:solidFill>
              </a:rPr>
              <a:t>lấy</a:t>
            </a:r>
            <a:r>
              <a:rPr lang="en-US" sz="4000" dirty="0">
                <a:solidFill>
                  <a:schemeClr val="bg1"/>
                </a:solidFill>
              </a:rPr>
              <a:t> </a:t>
            </a:r>
            <a:r>
              <a:rPr lang="en-US" sz="4000" dirty="0" err="1">
                <a:solidFill>
                  <a:schemeClr val="bg1"/>
                </a:solidFill>
              </a:rPr>
              <a:t>biểu</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nêu</a:t>
            </a:r>
            <a:r>
              <a:rPr lang="en-US" sz="4000" dirty="0">
                <a:solidFill>
                  <a:schemeClr val="bg1"/>
                </a:solidFill>
              </a:rPr>
              <a:t> </a:t>
            </a:r>
            <a:r>
              <a:rPr lang="en-US" sz="4000" dirty="0" err="1">
                <a:solidFill>
                  <a:schemeClr val="bg1"/>
                </a:solidFill>
              </a:rPr>
              <a:t>kết</a:t>
            </a:r>
            <a:r>
              <a:rPr lang="en-US" sz="4000" dirty="0">
                <a:solidFill>
                  <a:schemeClr val="bg1"/>
                </a:solidFill>
              </a:rPr>
              <a:t> </a:t>
            </a:r>
            <a:r>
              <a:rPr lang="en-US" sz="4000" dirty="0" err="1">
                <a:solidFill>
                  <a:schemeClr val="bg1"/>
                </a:solidFill>
              </a:rPr>
              <a:t>luận</a:t>
            </a:r>
            <a:r>
              <a:rPr lang="en-US" sz="4000" dirty="0">
                <a:solidFill>
                  <a:schemeClr val="bg1"/>
                </a:solidFill>
              </a:rPr>
              <a:t> </a:t>
            </a:r>
            <a:r>
              <a:rPr lang="en-US" sz="4000" dirty="0" err="1">
                <a:solidFill>
                  <a:schemeClr val="bg1"/>
                </a:solidFill>
              </a:rPr>
              <a:t>rõ</a:t>
            </a:r>
            <a:r>
              <a:rPr lang="en-US" sz="4000" dirty="0">
                <a:solidFill>
                  <a:schemeClr val="bg1"/>
                </a:solidFill>
              </a:rPr>
              <a:t> </a:t>
            </a:r>
            <a:r>
              <a:rPr lang="en-US" sz="4000" dirty="0" err="1">
                <a:solidFill>
                  <a:schemeClr val="bg1"/>
                </a:solidFill>
              </a:rPr>
              <a:t>ràng</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bộ</a:t>
            </a:r>
            <a:r>
              <a:rPr lang="en-US" sz="4000" dirty="0">
                <a:solidFill>
                  <a:schemeClr val="bg1"/>
                </a:solidFill>
              </a:rPr>
              <a:t> </a:t>
            </a:r>
            <a:r>
              <a:rPr lang="en-US" sz="4000" dirty="0" err="1">
                <a:solidFill>
                  <a:schemeClr val="bg1"/>
                </a:solidFill>
              </a:rPr>
              <a:t>phận</a:t>
            </a:r>
            <a:r>
              <a:rPr lang="en-US" sz="4000" dirty="0">
                <a:solidFill>
                  <a:schemeClr val="bg1"/>
                </a:solidFill>
              </a:rPr>
              <a:t> </a:t>
            </a:r>
            <a:r>
              <a:rPr lang="en-US" sz="4000" dirty="0" err="1">
                <a:solidFill>
                  <a:schemeClr val="bg1"/>
                </a:solidFill>
              </a:rPr>
              <a:t>chuẩn</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đưa</a:t>
            </a:r>
            <a:r>
              <a:rPr lang="en-US" sz="4000" dirty="0">
                <a:solidFill>
                  <a:schemeClr val="bg1"/>
                </a:solidFill>
              </a:rPr>
              <a:t> </a:t>
            </a:r>
            <a:r>
              <a:rPr lang="en-US" sz="4000" dirty="0" err="1">
                <a:solidFill>
                  <a:schemeClr val="bg1"/>
                </a:solidFill>
              </a:rPr>
              <a:t>vào</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tra</a:t>
            </a:r>
            <a:r>
              <a:rPr lang="en-US" sz="4000" dirty="0">
                <a:solidFill>
                  <a:schemeClr val="bg1"/>
                </a:solidFill>
              </a:rPr>
              <a:t>.</a:t>
            </a:r>
          </a:p>
        </p:txBody>
      </p:sp>
    </p:spTree>
    <p:extLst>
      <p:ext uri="{BB962C8B-B14F-4D97-AF65-F5344CB8AC3E}">
        <p14:creationId xmlns:p14="http://schemas.microsoft.com/office/powerpoint/2010/main" val="3759483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3.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Thẩm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báo</a:t>
            </a:r>
            <a:r>
              <a:rPr lang="en-US" sz="4000" b="1" dirty="0">
                <a:solidFill>
                  <a:schemeClr val="bg1"/>
                </a:solidFill>
              </a:rPr>
              <a:t> </a:t>
            </a:r>
            <a:r>
              <a:rPr lang="en-US" sz="4000" b="1" dirty="0" err="1">
                <a:solidFill>
                  <a:schemeClr val="bg1"/>
                </a:solidFill>
              </a:rPr>
              <a:t>cáo</a:t>
            </a:r>
            <a:r>
              <a:rPr lang="en-US" sz="4000" b="1" dirty="0">
                <a:solidFill>
                  <a:schemeClr val="bg1"/>
                </a:solidFill>
              </a:rPr>
              <a:t> </a:t>
            </a:r>
            <a:r>
              <a:rPr lang="en-US" sz="4000" b="1" dirty="0" err="1">
                <a:solidFill>
                  <a:schemeClr val="bg1"/>
                </a:solidFill>
              </a:rPr>
              <a:t>thuộc</a:t>
            </a:r>
            <a:r>
              <a:rPr lang="en-US" sz="4000" b="1" dirty="0">
                <a:solidFill>
                  <a:schemeClr val="bg1"/>
                </a:solidFill>
              </a:rPr>
              <a:t> </a:t>
            </a:r>
            <a:r>
              <a:rPr lang="en-US" sz="4000" b="1" dirty="0" err="1">
                <a:solidFill>
                  <a:schemeClr val="bg1"/>
                </a:solidFill>
              </a:rPr>
              <a:t>lĩnh</a:t>
            </a:r>
            <a:r>
              <a:rPr lang="en-US" sz="4000" b="1" dirty="0">
                <a:solidFill>
                  <a:schemeClr val="bg1"/>
                </a:solidFill>
              </a:rPr>
              <a:t> </a:t>
            </a:r>
            <a:r>
              <a:rPr lang="en-US" sz="4000" b="1" dirty="0" err="1">
                <a:solidFill>
                  <a:schemeClr val="bg1"/>
                </a:solidFill>
              </a:rPr>
              <a:t>vực</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r>
              <a:rPr lang="en-US" sz="4000" b="1" dirty="0">
                <a:solidFill>
                  <a:schemeClr val="bg1"/>
                </a:solidFill>
              </a:rPr>
              <a:t>:</a:t>
            </a:r>
            <a:endParaRPr lang="en-US" sz="4000" dirty="0">
              <a:solidFill>
                <a:schemeClr val="bg1"/>
              </a:solidFill>
            </a:endParaRPr>
          </a:p>
          <a:p>
            <a:pPr marL="0" indent="0">
              <a:buNone/>
            </a:pPr>
            <a:r>
              <a:rPr lang="en-US" sz="4000" i="1" dirty="0">
                <a:solidFill>
                  <a:schemeClr val="bg1"/>
                </a:solidFill>
              </a:rPr>
              <a:t>- </a:t>
            </a:r>
            <a:r>
              <a:rPr lang="en-US" sz="4000" i="1" dirty="0" err="1">
                <a:solidFill>
                  <a:schemeClr val="bg1"/>
                </a:solidFill>
              </a:rPr>
              <a:t>Về</a:t>
            </a:r>
            <a:r>
              <a:rPr lang="en-US" sz="4000" i="1" dirty="0">
                <a:solidFill>
                  <a:schemeClr val="bg1"/>
                </a:solidFill>
              </a:rPr>
              <a:t> </a:t>
            </a:r>
            <a:r>
              <a:rPr lang="en-US" sz="4000" i="1" dirty="0" err="1">
                <a:solidFill>
                  <a:schemeClr val="bg1"/>
                </a:solidFill>
              </a:rPr>
              <a:t>việc</a:t>
            </a:r>
            <a:r>
              <a:rPr lang="en-US" sz="4000" i="1" dirty="0">
                <a:solidFill>
                  <a:schemeClr val="bg1"/>
                </a:solidFill>
              </a:rPr>
              <a:t> </a:t>
            </a:r>
            <a:r>
              <a:rPr lang="en-US" sz="4000" i="1" dirty="0" err="1">
                <a:solidFill>
                  <a:schemeClr val="bg1"/>
                </a:solidFill>
              </a:rPr>
              <a:t>chuẩn</a:t>
            </a:r>
            <a:r>
              <a:rPr lang="en-US" sz="4000" i="1" dirty="0">
                <a:solidFill>
                  <a:schemeClr val="bg1"/>
                </a:solidFill>
              </a:rPr>
              <a:t> </a:t>
            </a:r>
            <a:r>
              <a:rPr lang="en-US" sz="4000" i="1" dirty="0" err="1">
                <a:solidFill>
                  <a:schemeClr val="bg1"/>
                </a:solidFill>
              </a:rPr>
              <a:t>bị</a:t>
            </a:r>
            <a:r>
              <a:rPr lang="en-US" sz="4000" i="1" dirty="0">
                <a:solidFill>
                  <a:schemeClr val="bg1"/>
                </a:solidFill>
              </a:rPr>
              <a:t> </a:t>
            </a:r>
            <a:r>
              <a:rPr lang="en-US" sz="4000" i="1" dirty="0" err="1">
                <a:solidFill>
                  <a:schemeClr val="bg1"/>
                </a:solidFill>
              </a:rPr>
              <a:t>Báo</a:t>
            </a:r>
            <a:r>
              <a:rPr lang="en-US" sz="4000" i="1" dirty="0">
                <a:solidFill>
                  <a:schemeClr val="bg1"/>
                </a:solidFill>
              </a:rPr>
              <a:t> </a:t>
            </a:r>
            <a:r>
              <a:rPr lang="en-US" sz="4000" i="1" dirty="0" err="1">
                <a:solidFill>
                  <a:schemeClr val="bg1"/>
                </a:solidFill>
              </a:rPr>
              <a:t>cáo</a:t>
            </a:r>
            <a:r>
              <a:rPr lang="en-US" sz="4000" i="1" dirty="0">
                <a:solidFill>
                  <a:schemeClr val="bg1"/>
                </a:solidFill>
              </a:rPr>
              <a:t> </a:t>
            </a:r>
            <a:r>
              <a:rPr lang="en-US" sz="4000" i="1" dirty="0" err="1">
                <a:solidFill>
                  <a:schemeClr val="bg1"/>
                </a:solidFill>
              </a:rPr>
              <a:t>thẩm</a:t>
            </a:r>
            <a:r>
              <a:rPr lang="en-US" sz="4000" i="1" dirty="0">
                <a:solidFill>
                  <a:schemeClr val="bg1"/>
                </a:solidFill>
              </a:rPr>
              <a:t> </a:t>
            </a:r>
            <a:r>
              <a:rPr lang="en-US" sz="4000" i="1" dirty="0" err="1">
                <a:solidFill>
                  <a:schemeClr val="bg1"/>
                </a:solidFill>
              </a:rPr>
              <a:t>tra</a:t>
            </a:r>
            <a:r>
              <a:rPr lang="en-US" sz="4000" i="1" dirty="0">
                <a:solidFill>
                  <a:schemeClr val="bg1"/>
                </a:solidFill>
              </a:rPr>
              <a:t>:</a:t>
            </a:r>
            <a:endParaRPr lang="en-US" sz="4000" dirty="0">
              <a:solidFill>
                <a:schemeClr val="bg1"/>
              </a:solidFill>
            </a:endParaRPr>
          </a:p>
          <a:p>
            <a:pPr marL="0" indent="0" fontAlgn="base">
              <a:buNone/>
            </a:pP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nêu</a:t>
            </a:r>
            <a:r>
              <a:rPr lang="en-US" sz="4000" dirty="0">
                <a:solidFill>
                  <a:schemeClr val="bg1"/>
                </a:solidFill>
              </a:rPr>
              <a:t> </a:t>
            </a:r>
            <a:r>
              <a:rPr lang="en-US" sz="4000" dirty="0" err="1">
                <a:solidFill>
                  <a:schemeClr val="bg1"/>
                </a:solidFill>
              </a:rPr>
              <a:t>rõ</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điểm</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xuất</a:t>
            </a:r>
            <a:r>
              <a:rPr lang="en-US" sz="4000" dirty="0">
                <a:solidFill>
                  <a:schemeClr val="bg1"/>
                </a:solidFill>
              </a:rPr>
              <a:t> </a:t>
            </a:r>
            <a:r>
              <a:rPr lang="en-US" sz="4000" dirty="0" err="1">
                <a:solidFill>
                  <a:schemeClr val="bg1"/>
                </a:solidFill>
              </a:rPr>
              <a:t>phương</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đối</a:t>
            </a:r>
            <a:r>
              <a:rPr lang="en-US" sz="4000" dirty="0">
                <a:solidFill>
                  <a:schemeClr val="bg1"/>
                </a:solidFill>
              </a:rPr>
              <a:t> </a:t>
            </a:r>
            <a:r>
              <a:rPr lang="en-US" sz="4000" dirty="0" err="1">
                <a:solidFill>
                  <a:schemeClr val="bg1"/>
                </a:solidFill>
              </a:rPr>
              <a:t>với</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còn</a:t>
            </a:r>
            <a:r>
              <a:rPr lang="en-US" sz="4000" dirty="0">
                <a:solidFill>
                  <a:schemeClr val="bg1"/>
                </a:solidFill>
              </a:rPr>
              <a:t> </a:t>
            </a:r>
            <a:r>
              <a:rPr lang="en-US" sz="4000" dirty="0" err="1">
                <a:solidFill>
                  <a:schemeClr val="bg1"/>
                </a:solidFill>
              </a:rPr>
              <a:t>có</a:t>
            </a:r>
            <a:r>
              <a:rPr lang="en-US" sz="4000" dirty="0">
                <a:solidFill>
                  <a:schemeClr val="bg1"/>
                </a:solidFill>
              </a:rPr>
              <a:t> ý </a:t>
            </a:r>
            <a:r>
              <a:rPr lang="en-US" sz="4000" dirty="0" err="1">
                <a:solidFill>
                  <a:schemeClr val="bg1"/>
                </a:solidFill>
              </a:rPr>
              <a:t>kiến</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nhau</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gồm</a:t>
            </a:r>
            <a:r>
              <a:rPr lang="en-US" sz="4000" dirty="0">
                <a:solidFill>
                  <a:schemeClr val="bg1"/>
                </a:solidFill>
              </a:rPr>
              <a:t> 3 </a:t>
            </a:r>
            <a:r>
              <a:rPr lang="en-US" sz="4000" dirty="0" err="1">
                <a:solidFill>
                  <a:schemeClr val="bg1"/>
                </a:solidFill>
              </a:rPr>
              <a:t>phần</a:t>
            </a:r>
            <a:r>
              <a:rPr lang="en-US" sz="4000" dirty="0">
                <a:solidFill>
                  <a:schemeClr val="bg1"/>
                </a:solidFill>
              </a:rPr>
              <a:t>:</a:t>
            </a:r>
          </a:p>
          <a:p>
            <a:pPr marL="0" indent="0">
              <a:buNone/>
            </a:pPr>
            <a:r>
              <a:rPr lang="en-US" sz="4000" dirty="0">
                <a:solidFill>
                  <a:schemeClr val="bg1"/>
                </a:solidFill>
              </a:rPr>
              <a:t>+ </a:t>
            </a:r>
            <a:r>
              <a:rPr lang="en-US" sz="4000" dirty="0" err="1">
                <a:solidFill>
                  <a:schemeClr val="bg1"/>
                </a:solidFill>
              </a:rPr>
              <a:t>Phần</a:t>
            </a:r>
            <a:r>
              <a:rPr lang="en-US" sz="4000" dirty="0">
                <a:solidFill>
                  <a:schemeClr val="bg1"/>
                </a:solidFill>
              </a:rPr>
              <a:t> I,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tình</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Phần</a:t>
            </a:r>
            <a:r>
              <a:rPr lang="en-US" sz="4000" dirty="0">
                <a:solidFill>
                  <a:schemeClr val="bg1"/>
                </a:solidFill>
              </a:rPr>
              <a:t> </a:t>
            </a:r>
            <a:r>
              <a:rPr lang="en-US" sz="4000" dirty="0" err="1">
                <a:solidFill>
                  <a:schemeClr val="bg1"/>
                </a:solidFill>
              </a:rPr>
              <a:t>này</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đã</a:t>
            </a:r>
            <a:r>
              <a:rPr lang="en-US" sz="4000" dirty="0">
                <a:solidFill>
                  <a:schemeClr val="bg1"/>
                </a:solidFill>
              </a:rPr>
              <a:t> </a:t>
            </a:r>
            <a:r>
              <a:rPr lang="en-US" sz="4000" dirty="0" err="1">
                <a:solidFill>
                  <a:schemeClr val="bg1"/>
                </a:solidFill>
              </a:rPr>
              <a:t>phản</a:t>
            </a:r>
            <a:r>
              <a:rPr lang="en-US" sz="4000" dirty="0">
                <a:solidFill>
                  <a:schemeClr val="bg1"/>
                </a:solidFill>
              </a:rPr>
              <a:t> </a:t>
            </a:r>
            <a:r>
              <a:rPr lang="en-US" sz="4000" dirty="0" err="1">
                <a:solidFill>
                  <a:schemeClr val="bg1"/>
                </a:solidFill>
              </a:rPr>
              <a:t>ánh</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kết</a:t>
            </a:r>
            <a:r>
              <a:rPr lang="en-US" sz="4000" dirty="0">
                <a:solidFill>
                  <a:schemeClr val="bg1"/>
                </a:solidFill>
              </a:rPr>
              <a:t> </a:t>
            </a:r>
            <a:r>
              <a:rPr lang="en-US" sz="4000" dirty="0" err="1">
                <a:solidFill>
                  <a:schemeClr val="bg1"/>
                </a:solidFill>
              </a:rPr>
              <a:t>quả</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tác</a:t>
            </a:r>
            <a:r>
              <a:rPr lang="en-US" sz="4000" dirty="0">
                <a:solidFill>
                  <a:schemeClr val="bg1"/>
                </a:solidFill>
              </a:rPr>
              <a:t> </a:t>
            </a:r>
            <a:r>
              <a:rPr lang="en-US" sz="4000" dirty="0" err="1">
                <a:solidFill>
                  <a:schemeClr val="bg1"/>
                </a:solidFill>
              </a:rPr>
              <a:t>chưa</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nào</a:t>
            </a:r>
            <a:r>
              <a:rPr lang="en-US" sz="4000" dirty="0">
                <a:solidFill>
                  <a:schemeClr val="bg1"/>
                </a:solidFill>
              </a:rPr>
              <a:t> </a:t>
            </a:r>
            <a:r>
              <a:rPr lang="en-US" sz="4000" dirty="0" err="1">
                <a:solidFill>
                  <a:schemeClr val="bg1"/>
                </a:solidFill>
              </a:rPr>
              <a:t>chưa</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sửa</a:t>
            </a:r>
            <a:r>
              <a:rPr lang="en-US" sz="4000" dirty="0">
                <a:solidFill>
                  <a:schemeClr val="bg1"/>
                </a:solidFill>
              </a:rPr>
              <a:t> </a:t>
            </a:r>
            <a:r>
              <a:rPr lang="en-US" sz="4000" dirty="0" err="1">
                <a:solidFill>
                  <a:schemeClr val="bg1"/>
                </a:solidFill>
              </a:rPr>
              <a:t>đổi</a:t>
            </a:r>
            <a:r>
              <a:rPr lang="en-US" sz="4000" dirty="0">
                <a:solidFill>
                  <a:schemeClr val="bg1"/>
                </a:solidFill>
              </a:rPr>
              <a:t>, </a:t>
            </a:r>
            <a:r>
              <a:rPr lang="en-US" sz="4000" dirty="0" err="1">
                <a:solidFill>
                  <a:schemeClr val="bg1"/>
                </a:solidFill>
              </a:rPr>
              <a:t>bổ</a:t>
            </a:r>
            <a:r>
              <a:rPr lang="en-US" sz="4000" dirty="0">
                <a:solidFill>
                  <a:schemeClr val="bg1"/>
                </a:solidFill>
              </a:rPr>
              <a:t> sung; </a:t>
            </a:r>
            <a:r>
              <a:rPr lang="en-US" sz="4000" dirty="0" err="1">
                <a:solidFill>
                  <a:schemeClr val="bg1"/>
                </a:solidFill>
              </a:rPr>
              <a:t>nội</a:t>
            </a:r>
            <a:r>
              <a:rPr lang="en-US" sz="4000" dirty="0">
                <a:solidFill>
                  <a:schemeClr val="bg1"/>
                </a:solidFill>
              </a:rPr>
              <a:t> dung </a:t>
            </a:r>
            <a:r>
              <a:rPr lang="en-US" sz="4000" dirty="0" err="1">
                <a:solidFill>
                  <a:schemeClr val="bg1"/>
                </a:solidFill>
              </a:rPr>
              <a:t>tự</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ưu</a:t>
            </a:r>
            <a:r>
              <a:rPr lang="en-US" sz="4000" dirty="0">
                <a:solidFill>
                  <a:schemeClr val="bg1"/>
                </a:solidFill>
              </a:rPr>
              <a:t> </a:t>
            </a:r>
            <a:r>
              <a:rPr lang="en-US" sz="4000" dirty="0" err="1">
                <a:solidFill>
                  <a:schemeClr val="bg1"/>
                </a:solidFill>
              </a:rPr>
              <a:t>điểm</a:t>
            </a:r>
            <a:r>
              <a:rPr lang="en-US" sz="4000" dirty="0">
                <a:solidFill>
                  <a:schemeClr val="bg1"/>
                </a:solidFill>
              </a:rPr>
              <a:t>, </a:t>
            </a:r>
            <a:r>
              <a:rPr lang="en-US" sz="4000" dirty="0" err="1">
                <a:solidFill>
                  <a:schemeClr val="bg1"/>
                </a:solidFill>
              </a:rPr>
              <a:t>khuyết</a:t>
            </a:r>
            <a:r>
              <a:rPr lang="en-US" sz="4000" dirty="0">
                <a:solidFill>
                  <a:schemeClr val="bg1"/>
                </a:solidFill>
              </a:rPr>
              <a:t> </a:t>
            </a:r>
            <a:r>
              <a:rPr lang="en-US" sz="4000" dirty="0" err="1">
                <a:solidFill>
                  <a:schemeClr val="bg1"/>
                </a:solidFill>
              </a:rPr>
              <a:t>điểm</a:t>
            </a:r>
            <a:r>
              <a:rPr lang="en-US" sz="4000" dirty="0">
                <a:solidFill>
                  <a:schemeClr val="bg1"/>
                </a:solidFill>
              </a:rPr>
              <a:t>, </a:t>
            </a:r>
            <a:r>
              <a:rPr lang="en-US" sz="4000" dirty="0" err="1">
                <a:solidFill>
                  <a:schemeClr val="bg1"/>
                </a:solidFill>
              </a:rPr>
              <a:t>nguyên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đã</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chưa</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của</a:t>
            </a:r>
            <a:r>
              <a:rPr lang="en-US" sz="4000" dirty="0">
                <a:solidFill>
                  <a:schemeClr val="bg1"/>
                </a:solidFill>
              </a:rPr>
              <a:t> Ban </a:t>
            </a:r>
            <a:r>
              <a:rPr lang="en-US" sz="4000" dirty="0" err="1">
                <a:solidFill>
                  <a:schemeClr val="bg1"/>
                </a:solidFill>
              </a:rPr>
              <a:t>về</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này</a:t>
            </a:r>
            <a:r>
              <a:rPr lang="en-US" sz="4000" dirty="0">
                <a:solidFill>
                  <a:schemeClr val="bg1"/>
                </a:solidFill>
              </a:rPr>
              <a:t>.</a:t>
            </a:r>
          </a:p>
          <a:p>
            <a:pPr marL="0" indent="0" fontAlgn="base">
              <a:buNone/>
            </a:pPr>
            <a:r>
              <a:rPr lang="en-US" sz="4000" dirty="0">
                <a:solidFill>
                  <a:schemeClr val="bg1"/>
                </a:solidFill>
              </a:rPr>
              <a:t>+ </a:t>
            </a:r>
            <a:r>
              <a:rPr lang="en-US" sz="4000" dirty="0" err="1">
                <a:solidFill>
                  <a:schemeClr val="bg1"/>
                </a:solidFill>
              </a:rPr>
              <a:t>Phần</a:t>
            </a:r>
            <a:r>
              <a:rPr lang="en-US" sz="4000" dirty="0">
                <a:solidFill>
                  <a:schemeClr val="bg1"/>
                </a:solidFill>
              </a:rPr>
              <a:t> II, </a:t>
            </a:r>
            <a:r>
              <a:rPr lang="en-US" sz="4000" dirty="0" err="1">
                <a:solidFill>
                  <a:schemeClr val="bg1"/>
                </a:solidFill>
              </a:rPr>
              <a:t>Nhiệm</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phương</a:t>
            </a:r>
            <a:r>
              <a:rPr lang="en-US" sz="4000" dirty="0">
                <a:solidFill>
                  <a:schemeClr val="bg1"/>
                </a:solidFill>
              </a:rPr>
              <a:t> </a:t>
            </a:r>
            <a:r>
              <a:rPr lang="en-US" sz="4000" dirty="0" err="1">
                <a:solidFill>
                  <a:schemeClr val="bg1"/>
                </a:solidFill>
              </a:rPr>
              <a:t>hướng</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nêu</a:t>
            </a:r>
            <a:r>
              <a:rPr lang="en-US" sz="4000" dirty="0">
                <a:solidFill>
                  <a:schemeClr val="bg1"/>
                </a:solidFill>
              </a:rPr>
              <a:t> </a:t>
            </a:r>
            <a:r>
              <a:rPr lang="en-US" sz="4000" dirty="0" err="1">
                <a:solidFill>
                  <a:schemeClr val="bg1"/>
                </a:solidFill>
              </a:rPr>
              <a:t>rõ</a:t>
            </a:r>
            <a:r>
              <a:rPr lang="en-US" sz="4000" dirty="0">
                <a:solidFill>
                  <a:schemeClr val="bg1"/>
                </a:solidFill>
              </a:rPr>
              <a:t> </a:t>
            </a:r>
            <a:r>
              <a:rPr lang="en-US" sz="4000" dirty="0" err="1">
                <a:solidFill>
                  <a:schemeClr val="bg1"/>
                </a:solidFill>
              </a:rPr>
              <a:t>đồng</a:t>
            </a:r>
            <a:r>
              <a:rPr lang="en-US" sz="4000" dirty="0">
                <a:solidFill>
                  <a:schemeClr val="bg1"/>
                </a:solidFill>
              </a:rPr>
              <a:t> </a:t>
            </a:r>
            <a:r>
              <a:rPr lang="en-US" sz="4000" dirty="0" err="1">
                <a:solidFill>
                  <a:schemeClr val="bg1"/>
                </a:solidFill>
              </a:rPr>
              <a:t>tình</a:t>
            </a:r>
            <a:r>
              <a:rPr lang="en-US" sz="4000" dirty="0">
                <a:solidFill>
                  <a:schemeClr val="bg1"/>
                </a:solidFill>
              </a:rPr>
              <a:t> hay </a:t>
            </a:r>
            <a:r>
              <a:rPr lang="en-US" sz="4000" dirty="0" err="1">
                <a:solidFill>
                  <a:schemeClr val="bg1"/>
                </a:solidFill>
              </a:rPr>
              <a:t>chưa</a:t>
            </a:r>
            <a:r>
              <a:rPr lang="en-US" sz="4000" dirty="0">
                <a:solidFill>
                  <a:schemeClr val="bg1"/>
                </a:solidFill>
              </a:rPr>
              <a:t> </a:t>
            </a:r>
            <a:r>
              <a:rPr lang="en-US" sz="4000" dirty="0" err="1">
                <a:solidFill>
                  <a:schemeClr val="bg1"/>
                </a:solidFill>
              </a:rPr>
              <a:t>đồng</a:t>
            </a:r>
            <a:r>
              <a:rPr lang="en-US" sz="4000" dirty="0">
                <a:solidFill>
                  <a:schemeClr val="bg1"/>
                </a:solidFill>
              </a:rPr>
              <a:t> </a:t>
            </a:r>
            <a:r>
              <a:rPr lang="en-US" sz="4000" dirty="0" err="1">
                <a:solidFill>
                  <a:schemeClr val="bg1"/>
                </a:solidFill>
              </a:rPr>
              <a:t>tình</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bổ</a:t>
            </a:r>
            <a:r>
              <a:rPr lang="en-US" sz="4000" dirty="0">
                <a:solidFill>
                  <a:schemeClr val="bg1"/>
                </a:solidFill>
              </a:rPr>
              <a:t> sung </a:t>
            </a:r>
            <a:r>
              <a:rPr lang="en-US" sz="4000" dirty="0" err="1">
                <a:solidFill>
                  <a:schemeClr val="bg1"/>
                </a:solidFill>
              </a:rPr>
              <a:t>nội</a:t>
            </a:r>
            <a:r>
              <a:rPr lang="en-US" sz="4000" dirty="0">
                <a:solidFill>
                  <a:schemeClr val="bg1"/>
                </a:solidFill>
              </a:rPr>
              <a:t> </a:t>
            </a:r>
            <a:r>
              <a:rPr lang="en-US" sz="4000">
                <a:solidFill>
                  <a:schemeClr val="bg1"/>
                </a:solidFill>
              </a:rPr>
              <a:t>dung gì. </a:t>
            </a:r>
            <a:r>
              <a:rPr lang="en-US" sz="4000" dirty="0" err="1">
                <a:solidFill>
                  <a:schemeClr val="bg1"/>
                </a:solidFill>
              </a:rPr>
              <a:t>Đây</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quan</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sở</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đưa</a:t>
            </a:r>
            <a:r>
              <a:rPr lang="en-US" sz="4000" dirty="0">
                <a:solidFill>
                  <a:schemeClr val="bg1"/>
                </a:solidFill>
              </a:rPr>
              <a:t> </a:t>
            </a:r>
            <a:r>
              <a:rPr lang="en-US" sz="4000" dirty="0" err="1">
                <a:solidFill>
                  <a:schemeClr val="bg1"/>
                </a:solidFill>
              </a:rPr>
              <a:t>vào</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kỳ</a:t>
            </a:r>
            <a:r>
              <a:rPr lang="en-US" sz="4000" dirty="0">
                <a:solidFill>
                  <a:schemeClr val="bg1"/>
                </a:solidFill>
              </a:rPr>
              <a:t> </a:t>
            </a:r>
            <a:r>
              <a:rPr lang="en-US" sz="4000" dirty="0" err="1">
                <a:solidFill>
                  <a:schemeClr val="bg1"/>
                </a:solidFill>
              </a:rPr>
              <a:t>họp</a:t>
            </a:r>
            <a:r>
              <a:rPr lang="en-US" sz="4000" dirty="0">
                <a:solidFill>
                  <a:schemeClr val="bg1"/>
                </a:solidFill>
              </a:rPr>
              <a:t> </a:t>
            </a:r>
            <a:r>
              <a:rPr lang="en-US" sz="4000" dirty="0" err="1">
                <a:solidFill>
                  <a:schemeClr val="bg1"/>
                </a:solidFill>
              </a:rPr>
              <a:t>của</a:t>
            </a:r>
            <a:r>
              <a:rPr lang="en-US" sz="4000" dirty="0">
                <a:solidFill>
                  <a:schemeClr val="bg1"/>
                </a:solidFill>
              </a:rPr>
              <a:t> HĐND.</a:t>
            </a:r>
          </a:p>
          <a:p>
            <a:pPr marL="0" indent="0" fontAlgn="base">
              <a:buNone/>
            </a:pPr>
            <a:r>
              <a:rPr lang="en-US" sz="4000" dirty="0">
                <a:solidFill>
                  <a:schemeClr val="bg1"/>
                </a:solidFill>
              </a:rPr>
              <a:t>+ </a:t>
            </a:r>
            <a:r>
              <a:rPr lang="en-US" sz="4000" dirty="0" err="1">
                <a:solidFill>
                  <a:schemeClr val="bg1"/>
                </a:solidFill>
              </a:rPr>
              <a:t>Phần</a:t>
            </a:r>
            <a:r>
              <a:rPr lang="en-US" sz="4000" dirty="0">
                <a:solidFill>
                  <a:schemeClr val="bg1"/>
                </a:solidFill>
              </a:rPr>
              <a:t> III,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xuất</a:t>
            </a:r>
            <a:r>
              <a:rPr lang="en-US" sz="4000" dirty="0">
                <a:solidFill>
                  <a:schemeClr val="bg1"/>
                </a:solidFill>
              </a:rPr>
              <a:t>: </a:t>
            </a:r>
            <a:r>
              <a:rPr lang="en-US" sz="4000" dirty="0" err="1">
                <a:solidFill>
                  <a:schemeClr val="bg1"/>
                </a:solidFill>
              </a:rPr>
              <a:t>Phần</a:t>
            </a:r>
            <a:r>
              <a:rPr lang="en-US" sz="4000" dirty="0">
                <a:solidFill>
                  <a:schemeClr val="bg1"/>
                </a:solidFill>
              </a:rPr>
              <a:t> </a:t>
            </a:r>
            <a:r>
              <a:rPr lang="en-US" sz="4000" dirty="0" err="1">
                <a:solidFill>
                  <a:schemeClr val="bg1"/>
                </a:solidFill>
              </a:rPr>
              <a:t>này</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đưa</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mới</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điểm</a:t>
            </a:r>
            <a:r>
              <a:rPr lang="en-US" sz="4000" dirty="0">
                <a:solidFill>
                  <a:schemeClr val="bg1"/>
                </a:solidFill>
              </a:rPr>
              <a:t> </a:t>
            </a:r>
            <a:r>
              <a:rPr lang="en-US" sz="4000" dirty="0" err="1">
                <a:solidFill>
                  <a:schemeClr val="bg1"/>
                </a:solidFill>
              </a:rPr>
              <a:t>của</a:t>
            </a:r>
            <a:r>
              <a:rPr lang="en-US" sz="4000" dirty="0">
                <a:solidFill>
                  <a:schemeClr val="bg1"/>
                </a:solidFill>
              </a:rPr>
              <a:t> Ban </a:t>
            </a:r>
            <a:r>
              <a:rPr lang="en-US" sz="4000" dirty="0" err="1">
                <a:solidFill>
                  <a:schemeClr val="bg1"/>
                </a:solidFill>
              </a:rPr>
              <a:t>ngoài</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đã</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cập</a:t>
            </a:r>
            <a:r>
              <a:rPr lang="en-US" sz="4000" dirty="0">
                <a:solidFill>
                  <a:schemeClr val="bg1"/>
                </a:solidFill>
              </a:rPr>
              <a:t>. </a:t>
            </a:r>
          </a:p>
        </p:txBody>
      </p:sp>
    </p:spTree>
    <p:extLst>
      <p:ext uri="{BB962C8B-B14F-4D97-AF65-F5344CB8AC3E}">
        <p14:creationId xmlns:p14="http://schemas.microsoft.com/office/powerpoint/2010/main" val="272952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3.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Thẩm</a:t>
            </a:r>
            <a:r>
              <a:rPr lang="en-US" sz="4000" b="1" dirty="0">
                <a:solidFill>
                  <a:schemeClr val="bg1"/>
                </a:solidFill>
              </a:rPr>
              <a:t> </a:t>
            </a:r>
            <a:r>
              <a:rPr lang="en-US" sz="4000" b="1" dirty="0" err="1">
                <a:solidFill>
                  <a:schemeClr val="bg1"/>
                </a:solidFill>
              </a:rPr>
              <a:t>tra</a:t>
            </a:r>
            <a:r>
              <a:rPr lang="en-US" sz="4000" b="1" dirty="0">
                <a:solidFill>
                  <a:schemeClr val="bg1"/>
                </a:solidFill>
              </a:rPr>
              <a:t> </a:t>
            </a:r>
            <a:r>
              <a:rPr lang="en-US" sz="4000" b="1" dirty="0" err="1">
                <a:solidFill>
                  <a:schemeClr val="bg1"/>
                </a:solidFill>
              </a:rPr>
              <a:t>báo</a:t>
            </a:r>
            <a:r>
              <a:rPr lang="en-US" sz="4000" b="1" dirty="0">
                <a:solidFill>
                  <a:schemeClr val="bg1"/>
                </a:solidFill>
              </a:rPr>
              <a:t> </a:t>
            </a:r>
            <a:r>
              <a:rPr lang="en-US" sz="4000" b="1" dirty="0" err="1">
                <a:solidFill>
                  <a:schemeClr val="bg1"/>
                </a:solidFill>
              </a:rPr>
              <a:t>cáo</a:t>
            </a:r>
            <a:r>
              <a:rPr lang="en-US" sz="4000" b="1" dirty="0">
                <a:solidFill>
                  <a:schemeClr val="bg1"/>
                </a:solidFill>
              </a:rPr>
              <a:t> </a:t>
            </a:r>
            <a:r>
              <a:rPr lang="en-US" sz="4000" b="1" dirty="0" err="1">
                <a:solidFill>
                  <a:schemeClr val="bg1"/>
                </a:solidFill>
              </a:rPr>
              <a:t>thuộc</a:t>
            </a:r>
            <a:r>
              <a:rPr lang="en-US" sz="4000" b="1" dirty="0">
                <a:solidFill>
                  <a:schemeClr val="bg1"/>
                </a:solidFill>
              </a:rPr>
              <a:t> </a:t>
            </a:r>
            <a:r>
              <a:rPr lang="en-US" sz="4000" b="1" dirty="0" err="1">
                <a:solidFill>
                  <a:schemeClr val="bg1"/>
                </a:solidFill>
              </a:rPr>
              <a:t>lĩnh</a:t>
            </a:r>
            <a:r>
              <a:rPr lang="en-US" sz="4000" b="1" dirty="0">
                <a:solidFill>
                  <a:schemeClr val="bg1"/>
                </a:solidFill>
              </a:rPr>
              <a:t> </a:t>
            </a:r>
            <a:r>
              <a:rPr lang="en-US" sz="4000" b="1" dirty="0" err="1">
                <a:solidFill>
                  <a:schemeClr val="bg1"/>
                </a:solidFill>
              </a:rPr>
              <a:t>vực</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r>
              <a:rPr lang="en-US" sz="4000" b="1" dirty="0">
                <a:solidFill>
                  <a:schemeClr val="bg1"/>
                </a:solidFill>
              </a:rPr>
              <a:t>:</a:t>
            </a:r>
            <a:endParaRPr lang="en-US" sz="4000" dirty="0">
              <a:solidFill>
                <a:schemeClr val="bg1"/>
              </a:solidFill>
            </a:endParaRPr>
          </a:p>
          <a:p>
            <a:pPr marL="0" indent="0">
              <a:buNone/>
            </a:pPr>
            <a:r>
              <a:rPr lang="en-US" sz="4000" i="1" dirty="0" err="1">
                <a:solidFill>
                  <a:schemeClr val="bg1"/>
                </a:solidFill>
              </a:rPr>
              <a:t>Lưu</a:t>
            </a:r>
            <a:r>
              <a:rPr lang="en-US" sz="4000" i="1" dirty="0">
                <a:solidFill>
                  <a:schemeClr val="bg1"/>
                </a:solidFill>
              </a:rPr>
              <a:t> ý</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nên</a:t>
            </a:r>
            <a:r>
              <a:rPr lang="en-US" sz="4000" dirty="0">
                <a:solidFill>
                  <a:schemeClr val="bg1"/>
                </a:solidFill>
              </a:rPr>
              <a:t> </a:t>
            </a:r>
            <a:r>
              <a:rPr lang="en-US" sz="4000" dirty="0" err="1">
                <a:solidFill>
                  <a:schemeClr val="bg1"/>
                </a:solidFill>
              </a:rPr>
              <a:t>nhắc</a:t>
            </a:r>
            <a:r>
              <a:rPr lang="en-US" sz="4000" dirty="0">
                <a:solidFill>
                  <a:schemeClr val="bg1"/>
                </a:solidFill>
              </a:rPr>
              <a:t> </a:t>
            </a:r>
            <a:r>
              <a:rPr lang="en-US" sz="4000" dirty="0" err="1">
                <a:solidFill>
                  <a:schemeClr val="bg1"/>
                </a:solidFill>
              </a:rPr>
              <a:t>lại</a:t>
            </a:r>
            <a:r>
              <a:rPr lang="en-US" sz="4000" dirty="0">
                <a:solidFill>
                  <a:schemeClr val="bg1"/>
                </a:solidFill>
              </a:rPr>
              <a:t> </a:t>
            </a:r>
            <a:r>
              <a:rPr lang="en-US" sz="4000" dirty="0" err="1">
                <a:solidFill>
                  <a:schemeClr val="bg1"/>
                </a:solidFill>
              </a:rPr>
              <a:t>số</a:t>
            </a:r>
            <a:r>
              <a:rPr lang="en-US" sz="4000" dirty="0">
                <a:solidFill>
                  <a:schemeClr val="bg1"/>
                </a:solidFill>
              </a:rPr>
              <a:t> </a:t>
            </a:r>
            <a:r>
              <a:rPr lang="en-US" sz="4000" dirty="0" err="1">
                <a:solidFill>
                  <a:schemeClr val="bg1"/>
                </a:solidFill>
              </a:rPr>
              <a:t>liệu</a:t>
            </a:r>
            <a:r>
              <a:rPr lang="en-US" sz="4000" dirty="0">
                <a:solidFill>
                  <a:schemeClr val="bg1"/>
                </a:solidFill>
              </a:rPr>
              <a:t>, </a:t>
            </a:r>
            <a:r>
              <a:rPr lang="en-US" sz="4000" dirty="0" err="1">
                <a:solidFill>
                  <a:schemeClr val="bg1"/>
                </a:solidFill>
              </a:rPr>
              <a:t>thành</a:t>
            </a:r>
            <a:r>
              <a:rPr lang="en-US" sz="4000" dirty="0">
                <a:solidFill>
                  <a:schemeClr val="bg1"/>
                </a:solidFill>
              </a:rPr>
              <a:t> </a:t>
            </a:r>
            <a:r>
              <a:rPr lang="en-US" sz="4000" dirty="0" err="1">
                <a:solidFill>
                  <a:schemeClr val="bg1"/>
                </a:solidFill>
              </a:rPr>
              <a:t>tích</a:t>
            </a:r>
            <a:r>
              <a:rPr lang="en-US" sz="4000" dirty="0">
                <a:solidFill>
                  <a:schemeClr val="bg1"/>
                </a:solidFill>
              </a:rPr>
              <a:t>, </a:t>
            </a:r>
            <a:r>
              <a:rPr lang="en-US" sz="4000" dirty="0" err="1">
                <a:solidFill>
                  <a:schemeClr val="bg1"/>
                </a:solidFill>
              </a:rPr>
              <a:t>yếu</a:t>
            </a:r>
            <a:r>
              <a:rPr lang="en-US" sz="4000" dirty="0">
                <a:solidFill>
                  <a:schemeClr val="bg1"/>
                </a:solidFill>
              </a:rPr>
              <a:t> </a:t>
            </a:r>
            <a:r>
              <a:rPr lang="en-US" sz="4000" dirty="0" err="1">
                <a:solidFill>
                  <a:schemeClr val="bg1"/>
                </a:solidFill>
              </a:rPr>
              <a:t>kém</a:t>
            </a:r>
            <a:r>
              <a:rPr lang="en-US" sz="4000" dirty="0">
                <a:solidFill>
                  <a:schemeClr val="bg1"/>
                </a:solidFill>
              </a:rPr>
              <a:t> </a:t>
            </a:r>
            <a:r>
              <a:rPr lang="en-US" sz="4000" dirty="0" err="1">
                <a:solidFill>
                  <a:schemeClr val="bg1"/>
                </a:solidFill>
              </a:rPr>
              <a:t>đã</a:t>
            </a:r>
            <a:r>
              <a:rPr lang="en-US" sz="4000" dirty="0">
                <a:solidFill>
                  <a:schemeClr val="bg1"/>
                </a:solidFill>
              </a:rPr>
              <a:t> </a:t>
            </a:r>
            <a:r>
              <a:rPr lang="en-US" sz="4000" dirty="0" err="1">
                <a:solidFill>
                  <a:schemeClr val="bg1"/>
                </a:solidFill>
              </a:rPr>
              <a:t>nêu</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mà</a:t>
            </a:r>
            <a:r>
              <a:rPr lang="en-US" sz="4000" dirty="0">
                <a:solidFill>
                  <a:schemeClr val="bg1"/>
                </a:solidFill>
              </a:rPr>
              <a:t> </a:t>
            </a:r>
            <a:r>
              <a:rPr lang="en-US" sz="4000" dirty="0" err="1">
                <a:solidFill>
                  <a:schemeClr val="bg1"/>
                </a:solidFill>
              </a:rPr>
              <a:t>nên</a:t>
            </a:r>
            <a:r>
              <a:rPr lang="en-US" sz="4000" dirty="0">
                <a:solidFill>
                  <a:schemeClr val="bg1"/>
                </a:solidFill>
              </a:rPr>
              <a:t> </a:t>
            </a:r>
            <a:r>
              <a:rPr lang="en-US" sz="4000" dirty="0" err="1">
                <a:solidFill>
                  <a:schemeClr val="bg1"/>
                </a:solidFill>
              </a:rPr>
              <a:t>tập</a:t>
            </a:r>
            <a:r>
              <a:rPr lang="en-US" sz="4000" dirty="0">
                <a:solidFill>
                  <a:schemeClr val="bg1"/>
                </a:solidFill>
              </a:rPr>
              <a:t> </a:t>
            </a:r>
            <a:r>
              <a:rPr lang="en-US" sz="4000" dirty="0" err="1">
                <a:solidFill>
                  <a:schemeClr val="bg1"/>
                </a:solidFill>
              </a:rPr>
              <a:t>trung</a:t>
            </a:r>
            <a:r>
              <a:rPr lang="en-US" sz="4000" dirty="0">
                <a:solidFill>
                  <a:schemeClr val="bg1"/>
                </a:solidFill>
              </a:rPr>
              <a:t> </a:t>
            </a:r>
            <a:r>
              <a:rPr lang="en-US" sz="4000" dirty="0" err="1">
                <a:solidFill>
                  <a:schemeClr val="bg1"/>
                </a:solidFill>
              </a:rPr>
              <a:t>nêu</a:t>
            </a:r>
            <a:r>
              <a:rPr lang="en-US" sz="4000" dirty="0">
                <a:solidFill>
                  <a:schemeClr val="bg1"/>
                </a:solidFill>
              </a:rPr>
              <a:t> </a:t>
            </a:r>
            <a:r>
              <a:rPr lang="en-US" sz="4000" dirty="0" err="1">
                <a:solidFill>
                  <a:schemeClr val="bg1"/>
                </a:solidFill>
              </a:rPr>
              <a:t>lên</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những</a:t>
            </a:r>
            <a:r>
              <a:rPr lang="en-US" sz="4000" dirty="0">
                <a:solidFill>
                  <a:schemeClr val="bg1"/>
                </a:solidFill>
              </a:rPr>
              <a:t> ý </a:t>
            </a:r>
            <a:r>
              <a:rPr lang="en-US" sz="4000" dirty="0" err="1">
                <a:solidFill>
                  <a:schemeClr val="bg1"/>
                </a:solidFill>
              </a:rPr>
              <a:t>kiến</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nhau</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đại</a:t>
            </a:r>
            <a:r>
              <a:rPr lang="en-US" sz="4000" dirty="0">
                <a:solidFill>
                  <a:schemeClr val="bg1"/>
                </a:solidFill>
              </a:rPr>
              <a:t> </a:t>
            </a:r>
            <a:r>
              <a:rPr lang="en-US" sz="4000" dirty="0" err="1">
                <a:solidFill>
                  <a:schemeClr val="bg1"/>
                </a:solidFill>
              </a:rPr>
              <a:t>biểu</a:t>
            </a:r>
            <a:r>
              <a:rPr lang="en-US" sz="4000" dirty="0">
                <a:solidFill>
                  <a:schemeClr val="bg1"/>
                </a:solidFill>
              </a:rPr>
              <a:t> </a:t>
            </a:r>
            <a:r>
              <a:rPr lang="en-US" sz="4000" dirty="0" err="1">
                <a:solidFill>
                  <a:schemeClr val="bg1"/>
                </a:solidFill>
              </a:rPr>
              <a:t>thảo</a:t>
            </a:r>
            <a:r>
              <a:rPr lang="en-US" sz="4000" dirty="0">
                <a:solidFill>
                  <a:schemeClr val="bg1"/>
                </a:solidFill>
              </a:rPr>
              <a:t> </a:t>
            </a:r>
            <a:r>
              <a:rPr lang="en-US" sz="4000" dirty="0" err="1">
                <a:solidFill>
                  <a:schemeClr val="bg1"/>
                </a:solidFill>
              </a:rPr>
              <a:t>luận</a:t>
            </a:r>
            <a:r>
              <a:rPr lang="en-US" sz="4000" dirty="0">
                <a:solidFill>
                  <a:schemeClr val="bg1"/>
                </a:solidFill>
              </a:rPr>
              <a:t>; </a:t>
            </a:r>
            <a:r>
              <a:rPr lang="en-US" sz="4000" dirty="0" err="1">
                <a:solidFill>
                  <a:schemeClr val="bg1"/>
                </a:solidFill>
              </a:rPr>
              <a:t>chú</a:t>
            </a:r>
            <a:r>
              <a:rPr lang="en-US" sz="4000" dirty="0">
                <a:solidFill>
                  <a:schemeClr val="bg1"/>
                </a:solidFill>
              </a:rPr>
              <a:t> ý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chuyển</a:t>
            </a:r>
            <a:r>
              <a:rPr lang="en-US" sz="4000" dirty="0">
                <a:solidFill>
                  <a:schemeClr val="bg1"/>
                </a:solidFill>
              </a:rPr>
              <a:t> </a:t>
            </a:r>
            <a:r>
              <a:rPr lang="en-US" sz="4000" dirty="0" err="1">
                <a:solidFill>
                  <a:schemeClr val="bg1"/>
                </a:solidFill>
              </a:rPr>
              <a:t>biến</a:t>
            </a:r>
            <a:r>
              <a:rPr lang="en-US" sz="4000" dirty="0">
                <a:solidFill>
                  <a:schemeClr val="bg1"/>
                </a:solidFill>
              </a:rPr>
              <a:t> so </a:t>
            </a:r>
            <a:r>
              <a:rPr lang="en-US" sz="4000" dirty="0" err="1">
                <a:solidFill>
                  <a:schemeClr val="bg1"/>
                </a:solidFill>
              </a:rPr>
              <a:t>với</a:t>
            </a:r>
            <a:r>
              <a:rPr lang="en-US" sz="4000" dirty="0">
                <a:solidFill>
                  <a:schemeClr val="bg1"/>
                </a:solidFill>
              </a:rPr>
              <a:t> </a:t>
            </a:r>
            <a:r>
              <a:rPr lang="en-US" sz="4000" dirty="0" err="1">
                <a:solidFill>
                  <a:schemeClr val="bg1"/>
                </a:solidFill>
              </a:rPr>
              <a:t>trước</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Muốn</a:t>
            </a:r>
            <a:r>
              <a:rPr lang="en-US" sz="4000" dirty="0">
                <a:solidFill>
                  <a:schemeClr val="bg1"/>
                </a:solidFill>
              </a:rPr>
              <a:t> </a:t>
            </a:r>
            <a:r>
              <a:rPr lang="en-US" sz="4000" dirty="0" err="1">
                <a:solidFill>
                  <a:schemeClr val="bg1"/>
                </a:solidFill>
              </a:rPr>
              <a:t>vậy</a:t>
            </a:r>
            <a:r>
              <a:rPr lang="en-US" sz="4000" dirty="0">
                <a:solidFill>
                  <a:schemeClr val="bg1"/>
                </a:solidFill>
              </a:rPr>
              <a:t> </a:t>
            </a:r>
            <a:r>
              <a:rPr lang="en-US" sz="4000" dirty="0" err="1">
                <a:solidFill>
                  <a:schemeClr val="bg1"/>
                </a:solidFill>
              </a:rPr>
              <a:t>cần</a:t>
            </a:r>
            <a:r>
              <a:rPr lang="en-US" sz="4000" dirty="0">
                <a:solidFill>
                  <a:schemeClr val="bg1"/>
                </a:solidFill>
              </a:rPr>
              <a:t> so </a:t>
            </a:r>
            <a:r>
              <a:rPr lang="en-US" sz="4000" dirty="0" err="1">
                <a:solidFill>
                  <a:schemeClr val="bg1"/>
                </a:solidFill>
              </a:rPr>
              <a:t>sánh</a:t>
            </a:r>
            <a:r>
              <a:rPr lang="en-US" sz="4000" dirty="0">
                <a:solidFill>
                  <a:schemeClr val="bg1"/>
                </a:solidFill>
              </a:rPr>
              <a:t> </a:t>
            </a:r>
            <a:r>
              <a:rPr lang="en-US" sz="4000" dirty="0" err="1">
                <a:solidFill>
                  <a:schemeClr val="bg1"/>
                </a:solidFill>
              </a:rPr>
              <a:t>với</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kỳ</a:t>
            </a:r>
            <a:r>
              <a:rPr lang="en-US" sz="4000" dirty="0">
                <a:solidFill>
                  <a:schemeClr val="bg1"/>
                </a:solidFill>
              </a:rPr>
              <a:t> </a:t>
            </a:r>
            <a:r>
              <a:rPr lang="en-US" sz="4000" dirty="0" err="1">
                <a:solidFill>
                  <a:schemeClr val="bg1"/>
                </a:solidFill>
              </a:rPr>
              <a:t>trước</a:t>
            </a:r>
            <a:r>
              <a:rPr lang="en-US" sz="4000" dirty="0">
                <a:solidFill>
                  <a:schemeClr val="bg1"/>
                </a:solidFill>
              </a:rPr>
              <a:t>, </a:t>
            </a:r>
            <a:r>
              <a:rPr lang="en-US" sz="4000" dirty="0" err="1">
                <a:solidFill>
                  <a:schemeClr val="bg1"/>
                </a:solidFill>
              </a:rPr>
              <a:t>năm</a:t>
            </a:r>
            <a:r>
              <a:rPr lang="en-US" sz="4000" dirty="0">
                <a:solidFill>
                  <a:schemeClr val="bg1"/>
                </a:solidFill>
              </a:rPr>
              <a:t> </a:t>
            </a:r>
            <a:r>
              <a:rPr lang="en-US" sz="4000" dirty="0" err="1">
                <a:solidFill>
                  <a:schemeClr val="bg1"/>
                </a:solidFill>
              </a:rPr>
              <a:t>trước</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thiết</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phân</a:t>
            </a:r>
            <a:r>
              <a:rPr lang="en-US" sz="4000" dirty="0">
                <a:solidFill>
                  <a:schemeClr val="bg1"/>
                </a:solidFill>
              </a:rPr>
              <a:t> </a:t>
            </a:r>
            <a:r>
              <a:rPr lang="en-US" sz="4000" dirty="0" err="1">
                <a:solidFill>
                  <a:schemeClr val="bg1"/>
                </a:solidFill>
              </a:rPr>
              <a:t>tích</a:t>
            </a:r>
            <a:r>
              <a:rPr lang="en-US" sz="4000" dirty="0">
                <a:solidFill>
                  <a:schemeClr val="bg1"/>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rõ</a:t>
            </a:r>
            <a:r>
              <a:rPr lang="en-US" sz="4000" dirty="0">
                <a:solidFill>
                  <a:schemeClr val="bg1"/>
                </a:solidFill>
              </a:rPr>
              <a:t> </a:t>
            </a:r>
            <a:r>
              <a:rPr lang="en-US" sz="4000" dirty="0" err="1">
                <a:solidFill>
                  <a:schemeClr val="bg1"/>
                </a:solidFill>
              </a:rPr>
              <a:t>nguyên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tập</a:t>
            </a:r>
            <a:r>
              <a:rPr lang="en-US" sz="4000" dirty="0">
                <a:solidFill>
                  <a:schemeClr val="bg1"/>
                </a:solidFill>
              </a:rPr>
              <a:t> </a:t>
            </a:r>
            <a:r>
              <a:rPr lang="en-US" sz="4000" dirty="0" err="1">
                <a:solidFill>
                  <a:schemeClr val="bg1"/>
                </a:solidFill>
              </a:rPr>
              <a:t>thể</a:t>
            </a:r>
            <a:r>
              <a:rPr lang="en-US" sz="4000" dirty="0">
                <a:solidFill>
                  <a:schemeClr val="bg1"/>
                </a:solidFill>
              </a:rPr>
              <a:t>, </a:t>
            </a:r>
            <a:r>
              <a:rPr lang="en-US" sz="4000" dirty="0" err="1">
                <a:solidFill>
                  <a:schemeClr val="bg1"/>
                </a:solidFill>
              </a:rPr>
              <a:t>cá</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xảy</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thiếu</a:t>
            </a:r>
            <a:r>
              <a:rPr lang="en-US" sz="4000" dirty="0">
                <a:solidFill>
                  <a:schemeClr val="bg1"/>
                </a:solidFill>
              </a:rPr>
              <a:t> </a:t>
            </a:r>
            <a:r>
              <a:rPr lang="en-US" sz="4000" dirty="0" err="1">
                <a:solidFill>
                  <a:schemeClr val="bg1"/>
                </a:solidFill>
              </a:rPr>
              <a:t>sót</a:t>
            </a:r>
            <a:r>
              <a:rPr lang="en-US" sz="4000" dirty="0">
                <a:solidFill>
                  <a:schemeClr val="bg1"/>
                </a:solidFill>
              </a:rPr>
              <a:t>, </a:t>
            </a:r>
            <a:r>
              <a:rPr lang="en-US" sz="4000" dirty="0" err="1">
                <a:solidFill>
                  <a:schemeClr val="bg1"/>
                </a:solidFill>
              </a:rPr>
              <a:t>khuyết</a:t>
            </a:r>
            <a:r>
              <a:rPr lang="en-US" sz="4000" dirty="0">
                <a:solidFill>
                  <a:schemeClr val="bg1"/>
                </a:solidFill>
              </a:rPr>
              <a:t> </a:t>
            </a:r>
            <a:r>
              <a:rPr lang="en-US" sz="4000" dirty="0" err="1">
                <a:solidFill>
                  <a:schemeClr val="bg1"/>
                </a:solidFill>
              </a:rPr>
              <a:t>điểm</a:t>
            </a:r>
            <a:r>
              <a:rPr lang="en-US" sz="4000" dirty="0">
                <a:solidFill>
                  <a:schemeClr val="bg1"/>
                </a:solidFill>
              </a:rPr>
              <a:t>. </a:t>
            </a:r>
            <a:r>
              <a:rPr lang="en-US" sz="4000" dirty="0" err="1">
                <a:solidFill>
                  <a:schemeClr val="bg1"/>
                </a:solidFill>
              </a:rPr>
              <a:t>Đây</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sở</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đáng</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lượng</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quả</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a:t>
            </a:r>
          </a:p>
        </p:txBody>
      </p:sp>
    </p:spTree>
    <p:extLst>
      <p:ext uri="{BB962C8B-B14F-4D97-AF65-F5344CB8AC3E}">
        <p14:creationId xmlns:p14="http://schemas.microsoft.com/office/powerpoint/2010/main" val="17793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4.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chuyên</a:t>
            </a:r>
            <a:r>
              <a:rPr lang="en-US" sz="4000" b="1" dirty="0">
                <a:solidFill>
                  <a:schemeClr val="bg1"/>
                </a:solidFill>
              </a:rPr>
              <a:t> </a:t>
            </a:r>
            <a:r>
              <a:rPr lang="en-US" sz="4000" b="1" dirty="0" err="1">
                <a:solidFill>
                  <a:schemeClr val="bg1"/>
                </a:solidFill>
              </a:rPr>
              <a:t>đề</a:t>
            </a:r>
            <a:r>
              <a:rPr lang="en-US" sz="4000" b="1" dirty="0">
                <a:solidFill>
                  <a:schemeClr val="bg1"/>
                </a:solidFill>
              </a:rPr>
              <a:t>,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vụ</a:t>
            </a:r>
            <a:r>
              <a:rPr lang="en-US" sz="4000" b="1" dirty="0">
                <a:solidFill>
                  <a:schemeClr val="bg1"/>
                </a:solidFill>
              </a:rPr>
              <a:t> </a:t>
            </a:r>
            <a:r>
              <a:rPr lang="en-US" sz="4000" b="1" dirty="0" err="1">
                <a:solidFill>
                  <a:schemeClr val="bg1"/>
                </a:solidFill>
              </a:rPr>
              <a:t>việc</a:t>
            </a:r>
            <a:endParaRPr lang="en-US" sz="4000" dirty="0">
              <a:solidFill>
                <a:schemeClr val="bg1"/>
              </a:solidFill>
            </a:endParaRPr>
          </a:p>
          <a:p>
            <a:pPr marL="0" indent="0" fontAlgn="base">
              <a:buNone/>
            </a:pP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thiết</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a:t>
            </a:r>
          </a:p>
          <a:p>
            <a:pPr marL="0" indent="0" fontAlgn="base">
              <a:buNone/>
            </a:pPr>
            <a:r>
              <a:rPr lang="en-US" sz="4000" dirty="0">
                <a:solidFill>
                  <a:schemeClr val="bg1"/>
                </a:solidFill>
              </a:rPr>
              <a:t> </a:t>
            </a:r>
            <a:r>
              <a:rPr lang="en-US" sz="4000" dirty="0" err="1">
                <a:solidFill>
                  <a:schemeClr val="bg1"/>
                </a:solidFill>
              </a:rPr>
              <a:t>Đại</a:t>
            </a:r>
            <a:r>
              <a:rPr lang="en-US" sz="4000" dirty="0">
                <a:solidFill>
                  <a:schemeClr val="bg1"/>
                </a:solidFill>
              </a:rPr>
              <a:t> </a:t>
            </a:r>
            <a:r>
              <a:rPr lang="en-US" sz="4000" dirty="0" err="1">
                <a:solidFill>
                  <a:schemeClr val="bg1"/>
                </a:solidFill>
              </a:rPr>
              <a:t>biểu</a:t>
            </a:r>
            <a:r>
              <a:rPr lang="en-US" sz="4000" dirty="0">
                <a:solidFill>
                  <a:schemeClr val="bg1"/>
                </a:solidFill>
              </a:rPr>
              <a:t> HĐND </a:t>
            </a:r>
            <a:r>
              <a:rPr lang="en-US" sz="4000" dirty="0" err="1">
                <a:solidFill>
                  <a:schemeClr val="bg1"/>
                </a:solidFill>
              </a:rPr>
              <a:t>là</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đại</a:t>
            </a:r>
            <a:r>
              <a:rPr lang="en-US" sz="4000" dirty="0">
                <a:solidFill>
                  <a:schemeClr val="bg1"/>
                </a:solidFill>
              </a:rPr>
              <a:t> </a:t>
            </a:r>
            <a:r>
              <a:rPr lang="en-US" sz="4000" dirty="0" err="1">
                <a:solidFill>
                  <a:schemeClr val="bg1"/>
                </a:solidFill>
              </a:rPr>
              <a:t>diện</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cử</a:t>
            </a:r>
            <a:r>
              <a:rPr lang="en-US" sz="4000" dirty="0">
                <a:solidFill>
                  <a:schemeClr val="bg1"/>
                </a:solidFill>
              </a:rPr>
              <a:t> tri </a:t>
            </a:r>
            <a:r>
              <a:rPr lang="en-US" sz="4000" dirty="0" err="1">
                <a:solidFill>
                  <a:schemeClr val="bg1"/>
                </a:solidFill>
              </a:rPr>
              <a:t>nên</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cử</a:t>
            </a:r>
            <a:r>
              <a:rPr lang="en-US" sz="4000" dirty="0">
                <a:solidFill>
                  <a:schemeClr val="bg1"/>
                </a:solidFill>
              </a:rPr>
              <a:t> tri.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của</a:t>
            </a:r>
            <a:r>
              <a:rPr lang="en-US" sz="4000" dirty="0">
                <a:solidFill>
                  <a:schemeClr val="bg1"/>
                </a:solidFill>
              </a:rPr>
              <a:t> HĐND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soát</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như</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Hiến</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Chỉ</a:t>
            </a:r>
            <a:r>
              <a:rPr lang="en-US" sz="4000" dirty="0">
                <a:solidFill>
                  <a:schemeClr val="bg1"/>
                </a:solidFill>
              </a:rPr>
              <a:t> </a:t>
            </a:r>
            <a:r>
              <a:rPr lang="en-US" sz="4000" dirty="0" err="1">
                <a:solidFill>
                  <a:schemeClr val="bg1"/>
                </a:solidFill>
              </a:rPr>
              <a:t>có</a:t>
            </a:r>
            <a:r>
              <a:rPr lang="en-US" sz="4000" dirty="0">
                <a:solidFill>
                  <a:schemeClr val="bg1"/>
                </a:solidFill>
              </a:rPr>
              <a:t> QH, HĐND, </a:t>
            </a:r>
            <a:r>
              <a:rPr lang="en-US" sz="4000" dirty="0" err="1">
                <a:solidFill>
                  <a:schemeClr val="bg1"/>
                </a:solidFill>
              </a:rPr>
              <a:t>đại</a:t>
            </a:r>
            <a:r>
              <a:rPr lang="en-US" sz="4000" dirty="0">
                <a:solidFill>
                  <a:schemeClr val="bg1"/>
                </a:solidFill>
              </a:rPr>
              <a:t> </a:t>
            </a:r>
            <a:r>
              <a:rPr lang="en-US" sz="4000" dirty="0" err="1">
                <a:solidFill>
                  <a:schemeClr val="bg1"/>
                </a:solidFill>
              </a:rPr>
              <a:t>biểu</a:t>
            </a:r>
            <a:r>
              <a:rPr lang="en-US" sz="4000" dirty="0">
                <a:solidFill>
                  <a:schemeClr val="bg1"/>
                </a:solidFill>
              </a:rPr>
              <a:t> QH, HĐND </a:t>
            </a:r>
            <a:r>
              <a:rPr lang="en-US" sz="4000" dirty="0" err="1">
                <a:solidFill>
                  <a:schemeClr val="bg1"/>
                </a:solidFill>
              </a:rPr>
              <a:t>mới</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giao</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nên</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thiết</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oan</a:t>
            </a:r>
            <a:r>
              <a:rPr lang="en-US" sz="4000" dirty="0">
                <a:solidFill>
                  <a:schemeClr val="bg1"/>
                </a:solidFill>
              </a:rPr>
              <a:t> </a:t>
            </a:r>
            <a:r>
              <a:rPr lang="en-US" sz="4000" dirty="0" err="1">
                <a:solidFill>
                  <a:schemeClr val="bg1"/>
                </a:solidFill>
              </a:rPr>
              <a:t>sai</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khiếu</a:t>
            </a:r>
            <a:r>
              <a:rPr lang="en-US" sz="4000" dirty="0">
                <a:solidFill>
                  <a:schemeClr val="bg1"/>
                </a:solidFill>
              </a:rPr>
              <a:t> </a:t>
            </a:r>
            <a:r>
              <a:rPr lang="en-US" sz="4000" dirty="0" err="1">
                <a:solidFill>
                  <a:schemeClr val="bg1"/>
                </a:solidFill>
              </a:rPr>
              <a:t>nại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cáo</a:t>
            </a:r>
            <a:r>
              <a:rPr lang="en-US" sz="4000" dirty="0">
                <a:solidFill>
                  <a:schemeClr val="bg1"/>
                </a:solidFill>
              </a:rPr>
              <a:t> gay </a:t>
            </a:r>
            <a:r>
              <a:rPr lang="en-US" sz="4000" dirty="0" err="1">
                <a:solidFill>
                  <a:schemeClr val="bg1"/>
                </a:solidFill>
              </a:rPr>
              <a:t>gắt</a:t>
            </a:r>
            <a:r>
              <a:rPr lang="en-US" sz="4000" dirty="0">
                <a:solidFill>
                  <a:schemeClr val="bg1"/>
                </a:solidFill>
              </a:rPr>
              <a:t>, </a:t>
            </a:r>
            <a:r>
              <a:rPr lang="en-US" sz="4000" dirty="0" err="1">
                <a:solidFill>
                  <a:schemeClr val="bg1"/>
                </a:solidFill>
              </a:rPr>
              <a:t>kéo</a:t>
            </a:r>
            <a:r>
              <a:rPr lang="en-US" sz="4000" dirty="0">
                <a:solidFill>
                  <a:schemeClr val="bg1"/>
                </a:solidFill>
              </a:rPr>
              <a:t> </a:t>
            </a:r>
            <a:r>
              <a:rPr lang="en-US" sz="4000" dirty="0" err="1">
                <a:solidFill>
                  <a:schemeClr val="bg1"/>
                </a:solidFill>
              </a:rPr>
              <a:t>dài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dư</a:t>
            </a:r>
            <a:r>
              <a:rPr lang="en-US" sz="4000" dirty="0">
                <a:solidFill>
                  <a:schemeClr val="bg1"/>
                </a:solidFill>
              </a:rPr>
              <a:t> </a:t>
            </a:r>
            <a:r>
              <a:rPr lang="en-US" sz="4000" dirty="0" err="1">
                <a:solidFill>
                  <a:schemeClr val="bg1"/>
                </a:solidFill>
              </a:rPr>
              <a:t>luận</a:t>
            </a:r>
            <a:r>
              <a:rPr lang="en-US" sz="4000" dirty="0">
                <a:solidFill>
                  <a:schemeClr val="bg1"/>
                </a:solidFill>
              </a:rPr>
              <a:t> </a:t>
            </a:r>
            <a:r>
              <a:rPr lang="en-US" sz="4000" dirty="0" err="1">
                <a:solidFill>
                  <a:schemeClr val="bg1"/>
                </a:solidFill>
              </a:rPr>
              <a:t>xã</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tâm</a:t>
            </a:r>
            <a:r>
              <a:rPr lang="en-US" sz="4000" dirty="0">
                <a:solidFill>
                  <a:schemeClr val="bg1"/>
                </a:solidFill>
              </a:rPr>
              <a:t>. </a:t>
            </a:r>
          </a:p>
          <a:p>
            <a:pPr marL="0" indent="0" fontAlgn="base">
              <a:buNone/>
            </a:pP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a:t>
            </a:r>
          </a:p>
          <a:p>
            <a:pPr marL="0" indent="0" fontAlgn="base">
              <a:buNone/>
            </a:pP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tịch</a:t>
            </a:r>
            <a:r>
              <a:rPr lang="en-US" sz="4000" dirty="0">
                <a:solidFill>
                  <a:schemeClr val="bg1"/>
                </a:solidFill>
              </a:rPr>
              <a:t>, </a:t>
            </a:r>
            <a:r>
              <a:rPr lang="en-US" sz="4000" dirty="0" err="1">
                <a:solidFill>
                  <a:schemeClr val="bg1"/>
                </a:solidFill>
              </a:rPr>
              <a:t>Phó</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tịch</a:t>
            </a:r>
            <a:r>
              <a:rPr lang="en-US" sz="4000" dirty="0">
                <a:solidFill>
                  <a:schemeClr val="bg1"/>
                </a:solidFill>
              </a:rPr>
              <a:t> HĐND, </a:t>
            </a:r>
            <a:r>
              <a:rPr lang="en-US" sz="4000" dirty="0" err="1">
                <a:solidFill>
                  <a:schemeClr val="bg1"/>
                </a:solidFill>
              </a:rPr>
              <a:t>Trưởng</a:t>
            </a:r>
            <a:r>
              <a:rPr lang="en-US" sz="4000" dirty="0">
                <a:solidFill>
                  <a:schemeClr val="bg1"/>
                </a:solidFill>
              </a:rPr>
              <a:t> Ban </a:t>
            </a:r>
            <a:r>
              <a:rPr lang="en-US" sz="4000" dirty="0" err="1">
                <a:solidFill>
                  <a:schemeClr val="bg1"/>
                </a:solidFill>
              </a:rPr>
              <a:t>Pháp</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hết</a:t>
            </a:r>
            <a:r>
              <a:rPr lang="en-US" sz="4000" dirty="0">
                <a:solidFill>
                  <a:schemeClr val="bg1"/>
                </a:solidFill>
              </a:rPr>
              <a:t> </a:t>
            </a:r>
            <a:r>
              <a:rPr lang="en-US" sz="4000" dirty="0" err="1">
                <a:solidFill>
                  <a:schemeClr val="bg1"/>
                </a:solidFill>
              </a:rPr>
              <a:t>sức</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tâm</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xem</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kiên</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lại</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sai</a:t>
            </a:r>
            <a:r>
              <a:rPr lang="en-US" sz="4000" dirty="0">
                <a:solidFill>
                  <a:schemeClr val="bg1"/>
                </a:solidFill>
              </a:rPr>
              <a:t> </a:t>
            </a:r>
            <a:r>
              <a:rPr lang="en-US" sz="4000" dirty="0" err="1">
                <a:solidFill>
                  <a:schemeClr val="bg1"/>
                </a:solidFill>
              </a:rPr>
              <a:t>sót</a:t>
            </a:r>
            <a:r>
              <a:rPr lang="en-US" sz="4000" dirty="0">
                <a:solidFill>
                  <a:schemeClr val="bg1"/>
                </a:solidFill>
              </a:rPr>
              <a:t>. </a:t>
            </a:r>
            <a:r>
              <a:rPr lang="en-US" sz="4000" dirty="0" err="1">
                <a:solidFill>
                  <a:schemeClr val="bg1"/>
                </a:solidFill>
              </a:rPr>
              <a:t>Chú</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sử</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rõ</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oan</a:t>
            </a:r>
            <a:r>
              <a:rPr lang="en-US" sz="4000" dirty="0">
                <a:solidFill>
                  <a:schemeClr val="bg1"/>
                </a:solidFill>
              </a:rPr>
              <a:t>, </a:t>
            </a:r>
            <a:r>
              <a:rPr lang="en-US" sz="4000" dirty="0" err="1">
                <a:solidFill>
                  <a:schemeClr val="bg1"/>
                </a:solidFill>
              </a:rPr>
              <a:t>sai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VKS </a:t>
            </a:r>
            <a:r>
              <a:rPr lang="en-US" sz="4000" dirty="0" err="1">
                <a:solidFill>
                  <a:schemeClr val="bg1"/>
                </a:solidFill>
              </a:rPr>
              <a:t>và</a:t>
            </a:r>
            <a:r>
              <a:rPr lang="en-US" sz="4000" dirty="0">
                <a:solidFill>
                  <a:schemeClr val="bg1"/>
                </a:solidFill>
              </a:rPr>
              <a:t> </a:t>
            </a:r>
            <a:r>
              <a:rPr lang="en-US" sz="4000" dirty="0" err="1">
                <a:solidFill>
                  <a:schemeClr val="bg1"/>
                </a:solidFill>
              </a:rPr>
              <a:t>Chánh</a:t>
            </a:r>
            <a:r>
              <a:rPr lang="en-US" sz="4000" dirty="0">
                <a:solidFill>
                  <a:schemeClr val="bg1"/>
                </a:solidFill>
              </a:rPr>
              <a:t> </a:t>
            </a:r>
            <a:r>
              <a:rPr lang="en-US" sz="4000" dirty="0" err="1">
                <a:solidFill>
                  <a:schemeClr val="bg1"/>
                </a:solidFill>
              </a:rPr>
              <a:t>án</a:t>
            </a:r>
            <a:r>
              <a:rPr lang="en-US" sz="4000" dirty="0">
                <a:solidFill>
                  <a:schemeClr val="bg1"/>
                </a:solidFill>
              </a:rPr>
              <a:t> TAND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xảy</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oan</a:t>
            </a:r>
            <a:r>
              <a:rPr lang="en-US" sz="4000" dirty="0">
                <a:solidFill>
                  <a:schemeClr val="bg1"/>
                </a:solidFill>
              </a:rPr>
              <a:t>, </a:t>
            </a:r>
            <a:r>
              <a:rPr lang="en-US" sz="4000" dirty="0" err="1">
                <a:solidFill>
                  <a:schemeClr val="bg1"/>
                </a:solidFill>
              </a:rPr>
              <a:t>sai</a:t>
            </a:r>
            <a:r>
              <a:rPr lang="en-US" sz="4000" dirty="0">
                <a:solidFill>
                  <a:schemeClr val="bg1"/>
                </a:solidFill>
              </a:rPr>
              <a:t>.</a:t>
            </a:r>
          </a:p>
        </p:txBody>
      </p:sp>
    </p:spTree>
    <p:extLst>
      <p:ext uri="{BB962C8B-B14F-4D97-AF65-F5344CB8AC3E}">
        <p14:creationId xmlns:p14="http://schemas.microsoft.com/office/powerpoint/2010/main" val="17949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rPr>
              <a:t>1.  </a:t>
            </a:r>
            <a:r>
              <a:rPr lang="en-US" sz="4000" b="1" dirty="0" err="1">
                <a:solidFill>
                  <a:schemeClr val="bg1"/>
                </a:solidFill>
              </a:rPr>
              <a:t>Quy</a:t>
            </a:r>
            <a:r>
              <a:rPr lang="en-US" sz="4000" b="1" dirty="0">
                <a:solidFill>
                  <a:schemeClr val="bg1"/>
                </a:solidFill>
              </a:rPr>
              <a:t> </a:t>
            </a:r>
            <a:r>
              <a:rPr lang="en-US" sz="4000" b="1" dirty="0" err="1">
                <a:solidFill>
                  <a:schemeClr val="bg1"/>
                </a:solidFill>
              </a:rPr>
              <a:t>định</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Hiến</a:t>
            </a:r>
            <a:r>
              <a:rPr lang="en-US" sz="4000" b="1" dirty="0">
                <a:solidFill>
                  <a:schemeClr val="bg1"/>
                </a:solidFill>
              </a:rPr>
              <a:t> </a:t>
            </a:r>
            <a:r>
              <a:rPr lang="en-US" sz="4000" b="1" dirty="0" err="1">
                <a:solidFill>
                  <a:schemeClr val="bg1"/>
                </a:solidFill>
              </a:rPr>
              <a:t>pháp</a:t>
            </a:r>
            <a:r>
              <a:rPr lang="en-US" sz="4000" dirty="0">
                <a:solidFill>
                  <a:schemeClr val="bg1"/>
                </a:solidFill>
              </a:rPr>
              <a:t> </a:t>
            </a:r>
          </a:p>
          <a:p>
            <a:pPr marL="0" indent="0">
              <a:buNone/>
            </a:pPr>
            <a:r>
              <a:rPr lang="en-US" sz="4000" i="1" dirty="0">
                <a:solidFill>
                  <a:schemeClr val="bg1"/>
                </a:solidFill>
              </a:rPr>
              <a:t>	</a:t>
            </a:r>
            <a:r>
              <a:rPr lang="en-US" sz="4000" i="1" dirty="0" err="1">
                <a:solidFill>
                  <a:schemeClr val="bg1"/>
                </a:solidFill>
              </a:rPr>
              <a:t>Hiến</a:t>
            </a:r>
            <a:r>
              <a:rPr lang="en-US" sz="4000" i="1" dirty="0">
                <a:solidFill>
                  <a:schemeClr val="bg1"/>
                </a:solidFill>
              </a:rPr>
              <a:t> </a:t>
            </a:r>
            <a:r>
              <a:rPr lang="en-US" sz="4000" i="1" dirty="0" err="1">
                <a:solidFill>
                  <a:schemeClr val="bg1"/>
                </a:solidFill>
              </a:rPr>
              <a:t>pháp</a:t>
            </a:r>
            <a:r>
              <a:rPr lang="en-US" sz="4000" i="1" dirty="0">
                <a:solidFill>
                  <a:schemeClr val="bg1"/>
                </a:solidFill>
              </a:rPr>
              <a:t> 1946 </a:t>
            </a:r>
            <a:r>
              <a:rPr lang="en-US" sz="4000" i="1" dirty="0" err="1">
                <a:solidFill>
                  <a:schemeClr val="bg1"/>
                </a:solidFill>
              </a:rPr>
              <a:t>quy</a:t>
            </a:r>
            <a:r>
              <a:rPr lang="en-US" sz="4000" i="1" dirty="0">
                <a:solidFill>
                  <a:schemeClr val="bg1"/>
                </a:solidFill>
              </a:rPr>
              <a:t> </a:t>
            </a:r>
            <a:r>
              <a:rPr lang="en-US" sz="4000" i="1" dirty="0" err="1">
                <a:solidFill>
                  <a:schemeClr val="bg1"/>
                </a:solidFill>
              </a:rPr>
              <a:t>định</a:t>
            </a:r>
            <a:r>
              <a:rPr lang="en-US" sz="4000" i="1" dirty="0">
                <a:solidFill>
                  <a:schemeClr val="bg1"/>
                </a:solidFill>
              </a:rPr>
              <a:t>:</a:t>
            </a:r>
            <a:r>
              <a:rPr lang="en-US" sz="4000" b="1"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phủ</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gồm</a:t>
            </a:r>
            <a:r>
              <a:rPr lang="en-US" sz="4000" dirty="0">
                <a:solidFill>
                  <a:schemeClr val="bg1"/>
                </a:solidFill>
              </a:rPr>
              <a:t>: </a:t>
            </a:r>
            <a:r>
              <a:rPr lang="en-US" sz="4000" dirty="0" err="1">
                <a:solidFill>
                  <a:schemeClr val="bg1"/>
                </a:solidFill>
              </a:rPr>
              <a:t>Toà</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tối</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Toà</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phúc</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Toà</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đệ</a:t>
            </a:r>
            <a:r>
              <a:rPr lang="en-US" sz="4000" dirty="0">
                <a:solidFill>
                  <a:schemeClr val="bg1"/>
                </a:solidFill>
              </a:rPr>
              <a:t> </a:t>
            </a:r>
            <a:r>
              <a:rPr lang="en-US" sz="4000" dirty="0" err="1">
                <a:solidFill>
                  <a:schemeClr val="bg1"/>
                </a:solidFill>
              </a:rPr>
              <a:t>nhị</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sơ</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phán</a:t>
            </a:r>
            <a:r>
              <a:rPr lang="en-US" sz="4000" dirty="0">
                <a:solidFill>
                  <a:schemeClr val="bg1"/>
                </a:solidFill>
              </a:rPr>
              <a:t> do </a:t>
            </a:r>
            <a:r>
              <a:rPr lang="en-US" sz="4000" dirty="0" err="1">
                <a:solidFill>
                  <a:schemeClr val="bg1"/>
                </a:solidFill>
              </a:rPr>
              <a:t>Chính</a:t>
            </a:r>
            <a:r>
              <a:rPr lang="en-US" sz="4000" dirty="0">
                <a:solidFill>
                  <a:schemeClr val="bg1"/>
                </a:solidFill>
              </a:rPr>
              <a:t> </a:t>
            </a:r>
            <a:r>
              <a:rPr lang="en-US" sz="4000" dirty="0" err="1">
                <a:solidFill>
                  <a:schemeClr val="bg1"/>
                </a:solidFill>
              </a:rPr>
              <a:t>phủ</a:t>
            </a:r>
            <a:r>
              <a:rPr lang="en-US" sz="4000" dirty="0">
                <a:solidFill>
                  <a:schemeClr val="bg1"/>
                </a:solidFill>
              </a:rPr>
              <a:t> </a:t>
            </a:r>
            <a:r>
              <a:rPr lang="en-US" sz="4000" dirty="0" err="1">
                <a:solidFill>
                  <a:schemeClr val="bg1"/>
                </a:solidFill>
              </a:rPr>
              <a:t>bổ</a:t>
            </a:r>
            <a:r>
              <a:rPr lang="en-US" sz="4000" dirty="0">
                <a:solidFill>
                  <a:schemeClr val="bg1"/>
                </a:solidFill>
              </a:rPr>
              <a:t> </a:t>
            </a:r>
            <a:r>
              <a:rPr lang="en-US" sz="4000" dirty="0" err="1">
                <a:solidFill>
                  <a:schemeClr val="bg1"/>
                </a:solidFill>
              </a:rPr>
              <a:t>nhiệm</a:t>
            </a:r>
            <a:r>
              <a:rPr lang="en-US" sz="4000" dirty="0">
                <a:solidFill>
                  <a:schemeClr val="bg1"/>
                </a:solidFill>
              </a:rPr>
              <a:t>. </a:t>
            </a:r>
          </a:p>
          <a:p>
            <a:pPr marL="0" indent="0">
              <a:buNone/>
            </a:pPr>
            <a:r>
              <a:rPr lang="en-US" sz="4000" i="1" dirty="0">
                <a:solidFill>
                  <a:schemeClr val="bg1"/>
                </a:solidFill>
              </a:rPr>
              <a:t>	</a:t>
            </a:r>
            <a:r>
              <a:rPr lang="en-US" sz="4000" i="1" dirty="0" err="1">
                <a:solidFill>
                  <a:schemeClr val="bg1"/>
                </a:solidFill>
              </a:rPr>
              <a:t>Hiến</a:t>
            </a:r>
            <a:r>
              <a:rPr lang="en-US" sz="4000" i="1" dirty="0">
                <a:solidFill>
                  <a:schemeClr val="bg1"/>
                </a:solidFill>
              </a:rPr>
              <a:t> </a:t>
            </a:r>
            <a:r>
              <a:rPr lang="en-US" sz="4000" i="1" dirty="0" err="1">
                <a:solidFill>
                  <a:schemeClr val="bg1"/>
                </a:solidFill>
              </a:rPr>
              <a:t>pháp</a:t>
            </a:r>
            <a:r>
              <a:rPr lang="en-US" sz="4000" i="1" dirty="0">
                <a:solidFill>
                  <a:schemeClr val="bg1"/>
                </a:solidFill>
              </a:rPr>
              <a:t> 1960 </a:t>
            </a:r>
            <a:r>
              <a:rPr lang="en-US" sz="4000" i="1" dirty="0" err="1">
                <a:solidFill>
                  <a:schemeClr val="bg1"/>
                </a:solidFill>
              </a:rPr>
              <a:t>quy</a:t>
            </a:r>
            <a:r>
              <a:rPr lang="en-US" sz="4000" i="1" dirty="0">
                <a:solidFill>
                  <a:schemeClr val="bg1"/>
                </a:solidFill>
              </a:rPr>
              <a:t> </a:t>
            </a:r>
            <a:r>
              <a:rPr lang="en-US" sz="4000" i="1" dirty="0" err="1">
                <a:solidFill>
                  <a:schemeClr val="bg1"/>
                </a:solidFill>
              </a:rPr>
              <a:t>định</a:t>
            </a:r>
            <a:r>
              <a:rPr lang="en-US" sz="4000" i="1" dirty="0">
                <a:solidFill>
                  <a:schemeClr val="bg1"/>
                </a:solidFill>
              </a:rPr>
              <a:t>: </a:t>
            </a:r>
            <a:r>
              <a:rPr lang="en-US" sz="4000" dirty="0" err="1">
                <a:solidFill>
                  <a:schemeClr val="bg1"/>
                </a:solidFill>
              </a:rPr>
              <a:t>Quốc</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err="1">
                <a:solidFill>
                  <a:schemeClr val="bg1"/>
                </a:solidFill>
              </a:rPr>
              <a:t>lực</a:t>
            </a:r>
            <a:r>
              <a:rPr lang="en-US" sz="4000">
                <a:solidFill>
                  <a:schemeClr val="bg1"/>
                </a:solidFill>
              </a:rPr>
              <a:t> nhà </a:t>
            </a:r>
            <a:r>
              <a:rPr lang="en-US" sz="4000" dirty="0" err="1">
                <a:solidFill>
                  <a:schemeClr val="bg1"/>
                </a:solidFill>
              </a:rPr>
              <a:t>nước</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đồng</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phủ</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err="1">
                <a:solidFill>
                  <a:schemeClr val="bg1"/>
                </a:solidFill>
              </a:rPr>
              <a:t>chính</a:t>
            </a:r>
            <a:r>
              <a:rPr lang="en-US" sz="4000">
                <a:solidFill>
                  <a:schemeClr val="bg1"/>
                </a:solidFill>
              </a:rPr>
              <a:t> nhà </a:t>
            </a:r>
            <a:r>
              <a:rPr lang="en-US" sz="4000" dirty="0" err="1">
                <a:solidFill>
                  <a:schemeClr val="bg1"/>
                </a:solidFill>
              </a:rPr>
              <a:t>nước</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Toà</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tuân</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p>
          <a:p>
            <a:pPr marL="0" indent="0">
              <a:buNone/>
            </a:pPr>
            <a:r>
              <a:rPr lang="en-US" sz="4000" i="1" dirty="0">
                <a:solidFill>
                  <a:schemeClr val="bg1"/>
                </a:solidFill>
              </a:rPr>
              <a:t>	</a:t>
            </a:r>
            <a:r>
              <a:rPr lang="en-US" sz="4000" i="1" dirty="0" err="1">
                <a:solidFill>
                  <a:schemeClr val="bg1"/>
                </a:solidFill>
              </a:rPr>
              <a:t>Hiến</a:t>
            </a:r>
            <a:r>
              <a:rPr lang="en-US" sz="4000" i="1" dirty="0">
                <a:solidFill>
                  <a:schemeClr val="bg1"/>
                </a:solidFill>
              </a:rPr>
              <a:t> </a:t>
            </a:r>
            <a:r>
              <a:rPr lang="en-US" sz="4000" i="1" dirty="0" err="1">
                <a:solidFill>
                  <a:schemeClr val="bg1"/>
                </a:solidFill>
              </a:rPr>
              <a:t>pháp</a:t>
            </a:r>
            <a:r>
              <a:rPr lang="en-US" sz="4000" i="1" dirty="0">
                <a:solidFill>
                  <a:schemeClr val="bg1"/>
                </a:solidFill>
              </a:rPr>
              <a:t> 1980 </a:t>
            </a:r>
            <a:r>
              <a:rPr lang="en-US" sz="4000" i="1" dirty="0" err="1">
                <a:solidFill>
                  <a:schemeClr val="bg1"/>
                </a:solidFill>
              </a:rPr>
              <a:t>quy</a:t>
            </a:r>
            <a:r>
              <a:rPr lang="en-US" sz="4000" i="1" dirty="0">
                <a:solidFill>
                  <a:schemeClr val="bg1"/>
                </a:solidFill>
              </a:rPr>
              <a:t> </a:t>
            </a:r>
            <a:r>
              <a:rPr lang="en-US" sz="4000" i="1" dirty="0" err="1">
                <a:solidFill>
                  <a:schemeClr val="bg1"/>
                </a:solidFill>
              </a:rPr>
              <a:t>định</a:t>
            </a:r>
            <a:r>
              <a:rPr lang="en-US" sz="4000" i="1" dirty="0">
                <a:solidFill>
                  <a:schemeClr val="bg1"/>
                </a:solidFill>
              </a:rPr>
              <a:t>:</a:t>
            </a:r>
            <a:r>
              <a:rPr lang="en-US" sz="4000" b="1" dirty="0">
                <a:solidFill>
                  <a:schemeClr val="bg1"/>
                </a:solidFill>
              </a:rPr>
              <a:t> </a:t>
            </a:r>
            <a:r>
              <a:rPr lang="en-US" sz="4000" dirty="0" err="1">
                <a:solidFill>
                  <a:schemeClr val="bg1"/>
                </a:solidFill>
              </a:rPr>
              <a:t>Quốc</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err="1">
                <a:solidFill>
                  <a:schemeClr val="bg1"/>
                </a:solidFill>
              </a:rPr>
              <a:t>lực</a:t>
            </a:r>
            <a:r>
              <a:rPr lang="en-US" sz="4000">
                <a:solidFill>
                  <a:schemeClr val="bg1"/>
                </a:solidFill>
              </a:rPr>
              <a:t> nhà </a:t>
            </a:r>
            <a:r>
              <a:rPr lang="en-US" sz="4000" dirty="0" err="1">
                <a:solidFill>
                  <a:schemeClr val="bg1"/>
                </a:solidFill>
              </a:rPr>
              <a:t>nước</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đồng</a:t>
            </a:r>
            <a:r>
              <a:rPr lang="en-US" sz="4000" dirty="0">
                <a:solidFill>
                  <a:schemeClr val="bg1"/>
                </a:solidFill>
              </a:rPr>
              <a:t> </a:t>
            </a:r>
            <a:r>
              <a:rPr lang="en-US" sz="4000" dirty="0" err="1">
                <a:solidFill>
                  <a:schemeClr val="bg1"/>
                </a:solidFill>
              </a:rPr>
              <a:t>Bộ</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phủ</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Toà</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tuân</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tố</a:t>
            </a:r>
            <a:r>
              <a:rPr lang="en-US" sz="4000" dirty="0">
                <a:solidFill>
                  <a:schemeClr val="bg1"/>
                </a:solidFill>
              </a:rPr>
              <a:t>.</a:t>
            </a:r>
          </a:p>
        </p:txBody>
      </p:sp>
    </p:spTree>
    <p:extLst>
      <p:ext uri="{BB962C8B-B14F-4D97-AF65-F5344CB8AC3E}">
        <p14:creationId xmlns:p14="http://schemas.microsoft.com/office/powerpoint/2010/main" val="211328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4.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chuyên</a:t>
            </a:r>
            <a:r>
              <a:rPr lang="en-US" sz="4000" b="1" dirty="0">
                <a:solidFill>
                  <a:schemeClr val="bg1"/>
                </a:solidFill>
              </a:rPr>
              <a:t> </a:t>
            </a:r>
            <a:r>
              <a:rPr lang="en-US" sz="4000" b="1" dirty="0" err="1">
                <a:solidFill>
                  <a:schemeClr val="bg1"/>
                </a:solidFill>
              </a:rPr>
              <a:t>đề</a:t>
            </a:r>
            <a:r>
              <a:rPr lang="en-US" sz="4000" b="1" dirty="0">
                <a:solidFill>
                  <a:schemeClr val="bg1"/>
                </a:solidFill>
              </a:rPr>
              <a:t>,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vụ</a:t>
            </a:r>
            <a:r>
              <a:rPr lang="en-US" sz="4000" b="1" dirty="0">
                <a:solidFill>
                  <a:schemeClr val="bg1"/>
                </a:solidFill>
              </a:rPr>
              <a:t> </a:t>
            </a:r>
            <a:r>
              <a:rPr lang="en-US" sz="4000" b="1" dirty="0" err="1">
                <a:solidFill>
                  <a:schemeClr val="bg1"/>
                </a:solidFill>
              </a:rPr>
              <a:t>việc</a:t>
            </a:r>
            <a:endParaRPr lang="en-US" sz="4000" dirty="0">
              <a:solidFill>
                <a:schemeClr val="bg1"/>
              </a:solidFill>
            </a:endParaRPr>
          </a:p>
          <a:p>
            <a:pPr marL="0" indent="0" fontAlgn="base">
              <a:buNone/>
            </a:pPr>
            <a:r>
              <a:rPr lang="en-US" sz="4000" dirty="0">
                <a:solidFill>
                  <a:schemeClr val="bg1"/>
                </a:solidFill>
              </a:rPr>
              <a:t>- </a:t>
            </a:r>
            <a:r>
              <a:rPr lang="en-US" sz="4000" dirty="0" err="1">
                <a:solidFill>
                  <a:schemeClr val="bg1"/>
                </a:solidFill>
              </a:rPr>
              <a:t>Trình</a:t>
            </a:r>
            <a:r>
              <a:rPr lang="en-US" sz="4000" dirty="0">
                <a:solidFill>
                  <a:schemeClr val="bg1"/>
                </a:solidFill>
              </a:rPr>
              <a:t> </a:t>
            </a:r>
            <a:r>
              <a:rPr lang="en-US" sz="4000" dirty="0" err="1">
                <a:solidFill>
                  <a:schemeClr val="bg1"/>
                </a:solidFill>
              </a:rPr>
              <a:t>tự</a:t>
            </a:r>
            <a:r>
              <a:rPr lang="en-US" sz="4000" dirty="0">
                <a:solidFill>
                  <a:schemeClr val="bg1"/>
                </a:solidFill>
              </a:rPr>
              <a:t>, </a:t>
            </a:r>
            <a:r>
              <a:rPr lang="en-US" sz="4000" dirty="0" err="1">
                <a:solidFill>
                  <a:schemeClr val="bg1"/>
                </a:solidFill>
              </a:rPr>
              <a:t>thủ</a:t>
            </a:r>
            <a:r>
              <a:rPr lang="en-US" sz="4000" dirty="0">
                <a:solidFill>
                  <a:schemeClr val="bg1"/>
                </a:solidFill>
              </a:rPr>
              <a:t> </a:t>
            </a:r>
            <a:r>
              <a:rPr lang="en-US" sz="4000" dirty="0" err="1">
                <a:solidFill>
                  <a:schemeClr val="bg1"/>
                </a:solidFill>
              </a:rPr>
              <a:t>tục</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chuyên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a:t>
            </a:r>
          </a:p>
          <a:p>
            <a:pPr marL="0" indent="0" fontAlgn="base">
              <a:buNone/>
            </a:pPr>
            <a:r>
              <a:rPr lang="en-US" sz="4000" dirty="0" err="1">
                <a:solidFill>
                  <a:schemeClr val="bg1"/>
                </a:solidFill>
              </a:rPr>
              <a:t>Được</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cụ</a:t>
            </a:r>
            <a:r>
              <a:rPr lang="en-US" sz="4000" dirty="0">
                <a:solidFill>
                  <a:schemeClr val="bg1"/>
                </a:solidFill>
              </a:rPr>
              <a:t> </a:t>
            </a:r>
            <a:r>
              <a:rPr lang="en-US" sz="4000" dirty="0" err="1">
                <a:solidFill>
                  <a:schemeClr val="bg1"/>
                </a:solidFill>
              </a:rPr>
              <a:t>thể</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của</a:t>
            </a:r>
            <a:r>
              <a:rPr lang="en-US" sz="4000" dirty="0">
                <a:solidFill>
                  <a:schemeClr val="bg1"/>
                </a:solidFill>
              </a:rPr>
              <a:t> UBTVQH </a:t>
            </a:r>
            <a:r>
              <a:rPr lang="en-US" sz="4000" dirty="0" err="1">
                <a:solidFill>
                  <a:schemeClr val="bg1"/>
                </a:solidFill>
              </a:rPr>
              <a:t>hướng</a:t>
            </a:r>
            <a:r>
              <a:rPr lang="en-US" sz="4000" dirty="0">
                <a:solidFill>
                  <a:schemeClr val="bg1"/>
                </a:solidFill>
              </a:rPr>
              <a:t> </a:t>
            </a:r>
            <a:r>
              <a:rPr lang="en-US" sz="4000" dirty="0" err="1">
                <a:solidFill>
                  <a:schemeClr val="bg1"/>
                </a:solidFill>
              </a:rPr>
              <a:t>dẫn</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lượng</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quả</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khâu</a:t>
            </a:r>
            <a:r>
              <a:rPr lang="en-US" sz="4000" dirty="0">
                <a:solidFill>
                  <a:schemeClr val="bg1"/>
                </a:solidFill>
              </a:rPr>
              <a:t> </a:t>
            </a:r>
            <a:r>
              <a:rPr lang="en-US" sz="4000" dirty="0" err="1">
                <a:solidFill>
                  <a:schemeClr val="bg1"/>
                </a:solidFill>
              </a:rPr>
              <a:t>thu</a:t>
            </a:r>
            <a:r>
              <a:rPr lang="en-US" sz="4000" dirty="0">
                <a:solidFill>
                  <a:schemeClr val="bg1"/>
                </a:solidFill>
              </a:rPr>
              <a:t> </a:t>
            </a:r>
            <a:r>
              <a:rPr lang="en-US" sz="4000" dirty="0" err="1">
                <a:solidFill>
                  <a:schemeClr val="bg1"/>
                </a:solidFill>
              </a:rPr>
              <a:t>thập</a:t>
            </a:r>
            <a:r>
              <a:rPr lang="en-US" sz="4000" dirty="0">
                <a:solidFill>
                  <a:schemeClr val="bg1"/>
                </a:solidFill>
              </a:rPr>
              <a:t> </a:t>
            </a:r>
            <a:r>
              <a:rPr lang="en-US" sz="4000" dirty="0" err="1">
                <a:solidFill>
                  <a:schemeClr val="bg1"/>
                </a:solidFill>
              </a:rPr>
              <a:t>thông</a:t>
            </a:r>
            <a:r>
              <a:rPr lang="en-US" sz="4000" dirty="0">
                <a:solidFill>
                  <a:schemeClr val="bg1"/>
                </a:solidFill>
              </a:rPr>
              <a:t> tin vi </a:t>
            </a:r>
            <a:r>
              <a:rPr lang="en-US" sz="4000" dirty="0" err="1">
                <a:solidFill>
                  <a:schemeClr val="bg1"/>
                </a:solidFill>
              </a:rPr>
              <a:t>phạm</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xây</a:t>
            </a:r>
            <a:r>
              <a:rPr lang="en-US" sz="4000" dirty="0">
                <a:solidFill>
                  <a:schemeClr val="bg1"/>
                </a:solidFill>
              </a:rPr>
              <a:t> </a:t>
            </a:r>
            <a:r>
              <a:rPr lang="en-US" sz="4000" dirty="0" err="1">
                <a:solidFill>
                  <a:schemeClr val="bg1"/>
                </a:solidFill>
              </a:rPr>
              <a:t>dựng</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cương</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rất</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càng</a:t>
            </a:r>
            <a:r>
              <a:rPr lang="en-US" sz="4000" dirty="0">
                <a:solidFill>
                  <a:schemeClr val="bg1"/>
                </a:solidFill>
              </a:rPr>
              <a:t> </a:t>
            </a:r>
            <a:r>
              <a:rPr lang="en-US" sz="4000" dirty="0" err="1">
                <a:solidFill>
                  <a:schemeClr val="bg1"/>
                </a:solidFill>
              </a:rPr>
              <a:t>cụ</a:t>
            </a:r>
            <a:r>
              <a:rPr lang="en-US" sz="4000" dirty="0">
                <a:solidFill>
                  <a:schemeClr val="bg1"/>
                </a:solidFill>
              </a:rPr>
              <a:t> </a:t>
            </a:r>
            <a:r>
              <a:rPr lang="en-US" sz="4000" dirty="0" err="1">
                <a:solidFill>
                  <a:schemeClr val="bg1"/>
                </a:solidFill>
              </a:rPr>
              <a:t>thể</a:t>
            </a:r>
            <a:r>
              <a:rPr lang="en-US" sz="4000" dirty="0">
                <a:solidFill>
                  <a:schemeClr val="bg1"/>
                </a:solidFill>
              </a:rPr>
              <a:t> </a:t>
            </a:r>
            <a:r>
              <a:rPr lang="en-US" sz="4000" dirty="0" err="1">
                <a:solidFill>
                  <a:schemeClr val="bg1"/>
                </a:solidFill>
              </a:rPr>
              <a:t>bao</a:t>
            </a:r>
            <a:r>
              <a:rPr lang="en-US" sz="4000" dirty="0">
                <a:solidFill>
                  <a:schemeClr val="bg1"/>
                </a:solidFill>
              </a:rPr>
              <a:t> </a:t>
            </a:r>
            <a:r>
              <a:rPr lang="en-US" sz="4000" dirty="0" err="1">
                <a:solidFill>
                  <a:schemeClr val="bg1"/>
                </a:solidFill>
              </a:rPr>
              <a:t>nhiêu</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càng</a:t>
            </a:r>
            <a:r>
              <a:rPr lang="en-US" sz="4000" dirty="0">
                <a:solidFill>
                  <a:schemeClr val="bg1"/>
                </a:solidFill>
              </a:rPr>
              <a:t> </a:t>
            </a:r>
            <a:r>
              <a:rPr lang="en-US" sz="4000" dirty="0" err="1">
                <a:solidFill>
                  <a:schemeClr val="bg1"/>
                </a:solidFill>
              </a:rPr>
              <a:t>thuận</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xem</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đánh</a:t>
            </a:r>
            <a:r>
              <a:rPr lang="en-US" sz="4000" dirty="0">
                <a:solidFill>
                  <a:schemeClr val="bg1"/>
                </a:solidFill>
              </a:rPr>
              <a:t> </a:t>
            </a:r>
            <a:r>
              <a:rPr lang="en-US" sz="4000" dirty="0" err="1">
                <a:solidFill>
                  <a:schemeClr val="bg1"/>
                </a:solidFill>
              </a:rPr>
              <a:t>giá</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bấy</a:t>
            </a:r>
            <a:r>
              <a:rPr lang="en-US" sz="4000" dirty="0">
                <a:solidFill>
                  <a:schemeClr val="bg1"/>
                </a:solidFill>
              </a:rPr>
              <a:t> </a:t>
            </a:r>
            <a:r>
              <a:rPr lang="en-US" sz="4000" dirty="0" err="1">
                <a:solidFill>
                  <a:schemeClr val="bg1"/>
                </a:solidFill>
              </a:rPr>
              <a:t>nhiêu</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chuyên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quả</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sử</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linh</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thức</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như</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báo</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trình</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lời</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vấn</a:t>
            </a:r>
            <a:r>
              <a:rPr lang="en-US" sz="4000" dirty="0">
                <a:solidFill>
                  <a:schemeClr val="bg1"/>
                </a:solidFill>
              </a:rPr>
              <a:t>.</a:t>
            </a:r>
          </a:p>
        </p:txBody>
      </p:sp>
    </p:spTree>
    <p:extLst>
      <p:ext uri="{BB962C8B-B14F-4D97-AF65-F5344CB8AC3E}">
        <p14:creationId xmlns:p14="http://schemas.microsoft.com/office/powerpoint/2010/main" val="2838125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5.1.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điều</a:t>
            </a:r>
            <a:r>
              <a:rPr lang="en-US" sz="4000" i="1" dirty="0">
                <a:solidFill>
                  <a:schemeClr val="bg1"/>
                </a:solidFill>
              </a:rPr>
              <a:t> </a:t>
            </a:r>
            <a:r>
              <a:rPr lang="en-US" sz="4000" i="1" dirty="0" err="1">
                <a:solidFill>
                  <a:schemeClr val="bg1"/>
                </a:solidFill>
              </a:rPr>
              <a:t>tra</a:t>
            </a:r>
            <a:endParaRPr lang="en-US" sz="4000" dirty="0">
              <a:solidFill>
                <a:schemeClr val="bg1"/>
              </a:solidFill>
            </a:endParaRPr>
          </a:p>
          <a:p>
            <a:pPr marL="0" indent="0" fontAlgn="base">
              <a:buNone/>
            </a:pPr>
            <a:r>
              <a:rPr lang="en-US" sz="4000" dirty="0" err="1">
                <a:solidFill>
                  <a:schemeClr val="bg1"/>
                </a:solidFill>
              </a:rPr>
              <a:t>Hệ</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gồm</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của</a:t>
            </a:r>
            <a:r>
              <a:rPr lang="en-US" sz="4000" dirty="0">
                <a:solidFill>
                  <a:schemeClr val="bg1"/>
                </a:solidFill>
              </a:rPr>
              <a:t> CAND;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của</a:t>
            </a:r>
            <a:r>
              <a:rPr lang="en-US" sz="4000" dirty="0">
                <a:solidFill>
                  <a:schemeClr val="bg1"/>
                </a:solidFill>
              </a:rPr>
              <a:t> QĐND;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của</a:t>
            </a:r>
            <a:r>
              <a:rPr lang="en-US" sz="4000" dirty="0">
                <a:solidFill>
                  <a:schemeClr val="bg1"/>
                </a:solidFill>
              </a:rPr>
              <a:t> VKSND.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tiếp</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giác</a:t>
            </a:r>
            <a:r>
              <a:rPr lang="en-US" sz="4000" dirty="0">
                <a:solidFill>
                  <a:schemeClr val="bg1"/>
                </a:solidFill>
              </a:rPr>
              <a:t>, tin </a:t>
            </a:r>
            <a:r>
              <a:rPr lang="en-US" sz="4000" dirty="0" err="1">
                <a:solidFill>
                  <a:schemeClr val="bg1"/>
                </a:solidFill>
              </a:rPr>
              <a:t>báo</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tiếp</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do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giao</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tiến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một</a:t>
            </a:r>
            <a:r>
              <a:rPr lang="en-US" sz="4000" dirty="0">
                <a:solidFill>
                  <a:schemeClr val="bg1"/>
                </a:solidFill>
              </a:rPr>
              <a:t> </a:t>
            </a:r>
            <a:r>
              <a:rPr lang="en-US" sz="4000" dirty="0" err="1">
                <a:solidFill>
                  <a:schemeClr val="bg1"/>
                </a:solidFill>
              </a:rPr>
              <a:t>số</a:t>
            </a:r>
            <a:r>
              <a:rPr lang="en-US" sz="4000" dirty="0">
                <a:solidFill>
                  <a:schemeClr val="bg1"/>
                </a:solidFill>
              </a:rPr>
              <a:t> </a:t>
            </a:r>
            <a:r>
              <a:rPr lang="en-US" sz="4000" err="1">
                <a:solidFill>
                  <a:schemeClr val="bg1"/>
                </a:solidFill>
              </a:rPr>
              <a:t>hoạt</a:t>
            </a:r>
            <a:r>
              <a:rPr lang="en-US" sz="4000">
                <a:solidFill>
                  <a:schemeClr val="bg1"/>
                </a:solidFill>
              </a:rPr>
              <a:t> động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như</a:t>
            </a:r>
            <a:r>
              <a:rPr lang="en-US" sz="4000" dirty="0">
                <a:solidFill>
                  <a:schemeClr val="bg1"/>
                </a:solidFill>
              </a:rPr>
              <a:t> </a:t>
            </a:r>
            <a:r>
              <a:rPr lang="en-US" sz="4000" dirty="0" err="1">
                <a:solidFill>
                  <a:schemeClr val="bg1"/>
                </a:solidFill>
              </a:rPr>
              <a:t>Biên</a:t>
            </a:r>
            <a:r>
              <a:rPr lang="en-US" sz="4000" dirty="0">
                <a:solidFill>
                  <a:schemeClr val="bg1"/>
                </a:solidFill>
              </a:rPr>
              <a:t> </a:t>
            </a:r>
            <a:r>
              <a:rPr lang="en-US" sz="4000" dirty="0" err="1">
                <a:solidFill>
                  <a:schemeClr val="bg1"/>
                </a:solidFill>
              </a:rPr>
              <a:t>phòng</a:t>
            </a:r>
            <a:r>
              <a:rPr lang="en-US" sz="4000" dirty="0">
                <a:solidFill>
                  <a:schemeClr val="bg1"/>
                </a:solidFill>
              </a:rPr>
              <a:t>, </a:t>
            </a:r>
            <a:r>
              <a:rPr lang="en-US" sz="4000" dirty="0" err="1">
                <a:solidFill>
                  <a:schemeClr val="bg1"/>
                </a:solidFill>
              </a:rPr>
              <a:t>Hải</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lâm</a:t>
            </a:r>
            <a:r>
              <a:rPr lang="en-US" sz="4000" dirty="0">
                <a:solidFill>
                  <a:schemeClr val="bg1"/>
                </a:solidFill>
              </a:rPr>
              <a:t>, </a:t>
            </a:r>
            <a:r>
              <a:rPr lang="en-US" sz="4000" dirty="0" err="1">
                <a:solidFill>
                  <a:schemeClr val="bg1"/>
                </a:solidFill>
              </a:rPr>
              <a:t>Cảnh</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biển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ngư</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một</a:t>
            </a:r>
            <a:r>
              <a:rPr lang="en-US" sz="4000" dirty="0">
                <a:solidFill>
                  <a:schemeClr val="bg1"/>
                </a:solidFill>
              </a:rPr>
              <a:t> </a:t>
            </a:r>
            <a:r>
              <a:rPr lang="en-US" sz="4000" dirty="0" err="1">
                <a:solidFill>
                  <a:schemeClr val="bg1"/>
                </a:solidFill>
              </a:rPr>
              <a:t>số</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thuộc</a:t>
            </a:r>
            <a:r>
              <a:rPr lang="en-US" sz="4000" dirty="0">
                <a:solidFill>
                  <a:schemeClr val="bg1"/>
                </a:solidFill>
              </a:rPr>
              <a:t> CSND, ANND, QĐND </a:t>
            </a:r>
            <a:r>
              <a:rPr lang="en-US" sz="4000" dirty="0" err="1">
                <a:solidFill>
                  <a:schemeClr val="bg1"/>
                </a:solidFill>
              </a:rPr>
              <a:t>chuyển</a:t>
            </a:r>
            <a:r>
              <a:rPr lang="en-US" sz="4000" dirty="0">
                <a:solidFill>
                  <a:schemeClr val="bg1"/>
                </a:solidFill>
              </a:rPr>
              <a:t> </a:t>
            </a:r>
            <a:r>
              <a:rPr lang="en-US" sz="4000" dirty="0" err="1">
                <a:solidFill>
                  <a:schemeClr val="bg1"/>
                </a:solidFill>
              </a:rPr>
              <a:t>đến</a:t>
            </a:r>
            <a:r>
              <a:rPr lang="en-US" sz="4000" dirty="0">
                <a:solidFill>
                  <a:schemeClr val="bg1"/>
                </a:solidFill>
              </a:rPr>
              <a:t>; </a:t>
            </a:r>
            <a:r>
              <a:rPr lang="en-US" sz="4000" dirty="0" err="1">
                <a:solidFill>
                  <a:schemeClr val="bg1"/>
                </a:solidFill>
              </a:rPr>
              <a:t>tiến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kết</a:t>
            </a:r>
            <a:r>
              <a:rPr lang="en-US" sz="4000" dirty="0">
                <a:solidFill>
                  <a:schemeClr val="bg1"/>
                </a:solidFill>
              </a:rPr>
              <a:t> </a:t>
            </a:r>
            <a:r>
              <a:rPr lang="en-US" sz="4000" dirty="0" err="1">
                <a:solidFill>
                  <a:schemeClr val="bg1"/>
                </a:solidFill>
              </a:rPr>
              <a:t>luận</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truy</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nguyên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kiện</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khắc</a:t>
            </a:r>
            <a:r>
              <a:rPr lang="en-US" sz="4000" dirty="0">
                <a:solidFill>
                  <a:schemeClr val="bg1"/>
                </a:solidFill>
              </a:rPr>
              <a:t> </a:t>
            </a:r>
            <a:r>
              <a:rPr lang="en-US" sz="4000" dirty="0" err="1">
                <a:solidFill>
                  <a:schemeClr val="bg1"/>
                </a:solidFill>
              </a:rPr>
              <a:t>phục</a:t>
            </a:r>
            <a:r>
              <a:rPr lang="en-US" sz="4000" dirty="0">
                <a:solidFill>
                  <a:schemeClr val="bg1"/>
                </a:solidFill>
              </a:rPr>
              <a:t>, </a:t>
            </a:r>
            <a:r>
              <a:rPr lang="en-US" sz="4000" dirty="0" err="1">
                <a:solidFill>
                  <a:schemeClr val="bg1"/>
                </a:solidFill>
              </a:rPr>
              <a:t>ngăn</a:t>
            </a:r>
            <a:r>
              <a:rPr lang="en-US" sz="4000" dirty="0">
                <a:solidFill>
                  <a:schemeClr val="bg1"/>
                </a:solidFill>
              </a:rPr>
              <a:t> </a:t>
            </a:r>
            <a:r>
              <a:rPr lang="en-US" sz="4000" dirty="0" err="1">
                <a:solidFill>
                  <a:schemeClr val="bg1"/>
                </a:solidFill>
              </a:rPr>
              <a:t>ngừa</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a:t>
            </a:r>
          </a:p>
        </p:txBody>
      </p:sp>
    </p:spTree>
    <p:extLst>
      <p:ext uri="{BB962C8B-B14F-4D97-AF65-F5344CB8AC3E}">
        <p14:creationId xmlns:p14="http://schemas.microsoft.com/office/powerpoint/2010/main" val="47472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5.1.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điều</a:t>
            </a:r>
            <a:r>
              <a:rPr lang="en-US" sz="4000" i="1" dirty="0">
                <a:solidFill>
                  <a:schemeClr val="bg1"/>
                </a:solidFill>
              </a:rPr>
              <a:t> </a:t>
            </a:r>
            <a:r>
              <a:rPr lang="en-US" sz="4000" i="1" dirty="0" err="1">
                <a:solidFill>
                  <a:schemeClr val="bg1"/>
                </a:solidFill>
              </a:rPr>
              <a:t>tra</a:t>
            </a:r>
            <a:endParaRPr lang="en-US" sz="4000" dirty="0">
              <a:solidFill>
                <a:schemeClr val="bg1"/>
              </a:solidFill>
            </a:endParaRPr>
          </a:p>
          <a:p>
            <a:pPr marL="0" indent="0" fontAlgn="base">
              <a:buNone/>
            </a:pPr>
            <a:r>
              <a:rPr lang="en-US" sz="4000" i="1" dirty="0" err="1">
                <a:solidFill>
                  <a:schemeClr val="bg1"/>
                </a:solidFill>
              </a:rPr>
              <a:t>Một</a:t>
            </a:r>
            <a:r>
              <a:rPr lang="en-US" sz="4000" i="1" dirty="0">
                <a:solidFill>
                  <a:schemeClr val="bg1"/>
                </a:solidFill>
              </a:rPr>
              <a:t> </a:t>
            </a:r>
            <a:r>
              <a:rPr lang="en-US" sz="4000" i="1" dirty="0" err="1">
                <a:solidFill>
                  <a:schemeClr val="bg1"/>
                </a:solidFill>
              </a:rPr>
              <a:t>số</a:t>
            </a:r>
            <a:r>
              <a:rPr lang="en-US" sz="4000" i="1" dirty="0">
                <a:solidFill>
                  <a:schemeClr val="bg1"/>
                </a:solidFill>
              </a:rPr>
              <a:t> </a:t>
            </a:r>
            <a:r>
              <a:rPr lang="en-US" sz="4000" i="1" dirty="0" err="1">
                <a:solidFill>
                  <a:schemeClr val="bg1"/>
                </a:solidFill>
              </a:rPr>
              <a:t>nội</a:t>
            </a:r>
            <a:r>
              <a:rPr lang="en-US" sz="4000" i="1" dirty="0">
                <a:solidFill>
                  <a:schemeClr val="bg1"/>
                </a:solidFill>
              </a:rPr>
              <a:t> dung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a:t>
            </a:r>
            <a:endParaRPr lang="en-US" sz="4000" dirty="0">
              <a:solidFill>
                <a:schemeClr val="bg1"/>
              </a:solidFill>
            </a:endParaRPr>
          </a:p>
          <a:p>
            <a:pPr marL="0" indent="0" fontAlgn="base">
              <a:buNone/>
            </a:pP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giác</a:t>
            </a:r>
            <a:r>
              <a:rPr lang="en-US" sz="4000" dirty="0">
                <a:solidFill>
                  <a:schemeClr val="bg1"/>
                </a:solidFill>
              </a:rPr>
              <a:t> </a:t>
            </a:r>
            <a:r>
              <a:rPr lang="en-US" sz="4000" dirty="0" err="1">
                <a:solidFill>
                  <a:schemeClr val="bg1"/>
                </a:solidFill>
              </a:rPr>
              <a:t>và</a:t>
            </a:r>
            <a:r>
              <a:rPr lang="en-US" sz="4000" dirty="0">
                <a:solidFill>
                  <a:schemeClr val="bg1"/>
                </a:solidFill>
              </a:rPr>
              <a:t> tin </a:t>
            </a:r>
            <a:r>
              <a:rPr lang="en-US" sz="4000" dirty="0" err="1">
                <a:solidFill>
                  <a:schemeClr val="bg1"/>
                </a:solidFill>
              </a:rPr>
              <a:t>báo</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bỏ</a:t>
            </a:r>
            <a:r>
              <a:rPr lang="en-US" sz="4000" dirty="0">
                <a:solidFill>
                  <a:schemeClr val="bg1"/>
                </a:solidFill>
              </a:rPr>
              <a:t> </a:t>
            </a:r>
            <a:r>
              <a:rPr lang="en-US" sz="4000" dirty="0" err="1">
                <a:solidFill>
                  <a:schemeClr val="bg1"/>
                </a:solidFill>
              </a:rPr>
              <a:t>lọt</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hóa</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hệ</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tế</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ngược</a:t>
            </a:r>
            <a:r>
              <a:rPr lang="en-US" sz="4000" dirty="0">
                <a:solidFill>
                  <a:schemeClr val="bg1"/>
                </a:solidFill>
              </a:rPr>
              <a:t> </a:t>
            </a:r>
            <a:r>
              <a:rPr lang="en-US" sz="4000" dirty="0" err="1">
                <a:solidFill>
                  <a:schemeClr val="bg1"/>
                </a:solidFill>
              </a:rPr>
              <a:t>lại</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giai</a:t>
            </a:r>
            <a:r>
              <a:rPr lang="en-US" sz="4000" dirty="0">
                <a:solidFill>
                  <a:schemeClr val="bg1"/>
                </a:solidFill>
              </a:rPr>
              <a:t> </a:t>
            </a:r>
            <a:r>
              <a:rPr lang="en-US" sz="4000" dirty="0" err="1">
                <a:solidFill>
                  <a:schemeClr val="bg1"/>
                </a:solidFill>
              </a:rPr>
              <a:t>đoạn</a:t>
            </a:r>
            <a:r>
              <a:rPr lang="en-US" sz="4000" dirty="0">
                <a:solidFill>
                  <a:schemeClr val="bg1"/>
                </a:solidFill>
              </a:rPr>
              <a:t> </a:t>
            </a:r>
            <a:r>
              <a:rPr lang="en-US" sz="4000" dirty="0" err="1">
                <a:solidFill>
                  <a:schemeClr val="bg1"/>
                </a:solidFill>
              </a:rPr>
              <a:t>hiện</a:t>
            </a:r>
            <a:r>
              <a:rPr lang="en-US" sz="4000" dirty="0">
                <a:solidFill>
                  <a:schemeClr val="bg1"/>
                </a:solidFill>
              </a:rPr>
              <a:t> nay, </a:t>
            </a:r>
            <a:r>
              <a:rPr lang="en-US" sz="4000" dirty="0" err="1">
                <a:solidFill>
                  <a:schemeClr val="bg1"/>
                </a:solidFill>
              </a:rPr>
              <a:t>việc</a:t>
            </a:r>
            <a:r>
              <a:rPr lang="en-US" sz="4000" dirty="0">
                <a:solidFill>
                  <a:schemeClr val="bg1"/>
                </a:solidFill>
              </a:rPr>
              <a:t> </a:t>
            </a:r>
            <a:r>
              <a:rPr lang="en-US" sz="4000" dirty="0" err="1">
                <a:solidFill>
                  <a:schemeClr val="bg1"/>
                </a:solidFill>
              </a:rPr>
              <a:t>mua</a:t>
            </a:r>
            <a:r>
              <a:rPr lang="en-US" sz="4000" dirty="0">
                <a:solidFill>
                  <a:schemeClr val="bg1"/>
                </a:solidFill>
              </a:rPr>
              <a:t> </a:t>
            </a:r>
            <a:r>
              <a:rPr lang="en-US" sz="4000" dirty="0" err="1">
                <a:solidFill>
                  <a:schemeClr val="bg1"/>
                </a:solidFill>
              </a:rPr>
              <a:t>bán</a:t>
            </a:r>
            <a:r>
              <a:rPr lang="en-US" sz="4000" dirty="0">
                <a:solidFill>
                  <a:schemeClr val="bg1"/>
                </a:solidFill>
              </a:rPr>
              <a:t> </a:t>
            </a:r>
            <a:r>
              <a:rPr lang="en-US" sz="4000" dirty="0" err="1">
                <a:solidFill>
                  <a:schemeClr val="bg1"/>
                </a:solidFill>
              </a:rPr>
              <a:t>nền</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dưới</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thức</a:t>
            </a:r>
            <a:r>
              <a:rPr lang="en-US" sz="4000" dirty="0">
                <a:solidFill>
                  <a:schemeClr val="bg1"/>
                </a:solidFill>
              </a:rPr>
              <a:t> </a:t>
            </a:r>
            <a:r>
              <a:rPr lang="en-US" sz="4000" err="1">
                <a:solidFill>
                  <a:schemeClr val="bg1"/>
                </a:solidFill>
              </a:rPr>
              <a:t>huy</a:t>
            </a:r>
            <a:r>
              <a:rPr lang="en-US" sz="4000">
                <a:solidFill>
                  <a:schemeClr val="bg1"/>
                </a:solidFill>
              </a:rPr>
              <a:t> động </a:t>
            </a:r>
            <a:r>
              <a:rPr lang="en-US" sz="4000" dirty="0" err="1">
                <a:solidFill>
                  <a:schemeClr val="bg1"/>
                </a:solidFill>
              </a:rPr>
              <a:t>vốn</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lừa</a:t>
            </a:r>
            <a:r>
              <a:rPr lang="en-US" sz="4000" dirty="0">
                <a:solidFill>
                  <a:schemeClr val="bg1"/>
                </a:solidFill>
              </a:rPr>
              <a:t> </a:t>
            </a:r>
            <a:r>
              <a:rPr lang="en-US" sz="4000" dirty="0" err="1">
                <a:solidFill>
                  <a:schemeClr val="bg1"/>
                </a:solidFill>
              </a:rPr>
              <a:t>đảo</a:t>
            </a:r>
            <a:r>
              <a:rPr lang="en-US" sz="4000" dirty="0">
                <a:solidFill>
                  <a:schemeClr val="bg1"/>
                </a:solidFill>
              </a:rPr>
              <a:t> </a:t>
            </a:r>
            <a:r>
              <a:rPr lang="en-US" sz="4000" dirty="0" err="1">
                <a:solidFill>
                  <a:schemeClr val="bg1"/>
                </a:solidFill>
              </a:rPr>
              <a:t>bên</a:t>
            </a:r>
            <a:r>
              <a:rPr lang="en-US" sz="4000" dirty="0">
                <a:solidFill>
                  <a:schemeClr val="bg1"/>
                </a:solidFill>
              </a:rPr>
              <a:t> </a:t>
            </a:r>
            <a:r>
              <a:rPr lang="en-US" sz="4000" dirty="0" err="1">
                <a:solidFill>
                  <a:schemeClr val="bg1"/>
                </a:solidFill>
              </a:rPr>
              <a:t>mua</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xảy</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tranh</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bên</a:t>
            </a:r>
            <a:r>
              <a:rPr lang="en-US" sz="4000" dirty="0">
                <a:solidFill>
                  <a:schemeClr val="bg1"/>
                </a:solidFill>
              </a:rPr>
              <a:t> </a:t>
            </a:r>
            <a:r>
              <a:rPr lang="en-US" sz="4000" dirty="0" err="1">
                <a:solidFill>
                  <a:schemeClr val="bg1"/>
                </a:solidFill>
              </a:rPr>
              <a:t>bán</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hệ</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a:t>
            </a:r>
          </a:p>
          <a:p>
            <a:pPr marL="0" indent="0" fontAlgn="base">
              <a:buNone/>
            </a:pP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giao</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tiến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một</a:t>
            </a:r>
            <a:r>
              <a:rPr lang="en-US" sz="4000" dirty="0">
                <a:solidFill>
                  <a:schemeClr val="bg1"/>
                </a:solidFill>
              </a:rPr>
              <a:t> </a:t>
            </a:r>
            <a:r>
              <a:rPr lang="en-US" sz="4000" dirty="0" err="1">
                <a:solidFill>
                  <a:schemeClr val="bg1"/>
                </a:solidFill>
              </a:rPr>
              <a:t>số</a:t>
            </a:r>
            <a:r>
              <a:rPr lang="en-US" sz="4000" dirty="0">
                <a:solidFill>
                  <a:schemeClr val="bg1"/>
                </a:solidFill>
              </a:rPr>
              <a:t> </a:t>
            </a:r>
            <a:r>
              <a:rPr lang="en-US" sz="4000" err="1">
                <a:solidFill>
                  <a:schemeClr val="bg1"/>
                </a:solidFill>
              </a:rPr>
              <a:t>hoạt</a:t>
            </a:r>
            <a:r>
              <a:rPr lang="en-US" sz="4000">
                <a:solidFill>
                  <a:schemeClr val="bg1"/>
                </a:solidFill>
              </a:rPr>
              <a:t> động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ban </a:t>
            </a:r>
            <a:r>
              <a:rPr lang="en-US" sz="4000" dirty="0" err="1">
                <a:solidFill>
                  <a:schemeClr val="bg1"/>
                </a:solidFill>
              </a:rPr>
              <a:t>đầu</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lẽ</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a:t>
            </a:r>
          </a:p>
        </p:txBody>
      </p:sp>
    </p:spTree>
    <p:extLst>
      <p:ext uri="{BB962C8B-B14F-4D97-AF65-F5344CB8AC3E}">
        <p14:creationId xmlns:p14="http://schemas.microsoft.com/office/powerpoint/2010/main" val="2298055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5.1.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điều</a:t>
            </a:r>
            <a:r>
              <a:rPr lang="en-US" sz="4000" i="1" dirty="0">
                <a:solidFill>
                  <a:schemeClr val="bg1"/>
                </a:solidFill>
              </a:rPr>
              <a:t> </a:t>
            </a:r>
            <a:r>
              <a:rPr lang="en-US" sz="4000" i="1" dirty="0" err="1">
                <a:solidFill>
                  <a:schemeClr val="bg1"/>
                </a:solidFill>
              </a:rPr>
              <a:t>tra</a:t>
            </a:r>
            <a:endParaRPr lang="en-US" sz="4000" dirty="0">
              <a:solidFill>
                <a:schemeClr val="bg1"/>
              </a:solidFill>
            </a:endParaRPr>
          </a:p>
          <a:p>
            <a:pPr marL="0" indent="0" fontAlgn="base">
              <a:buNone/>
            </a:pPr>
            <a:r>
              <a:rPr lang="en-US" sz="4000" i="1" dirty="0" err="1">
                <a:solidFill>
                  <a:schemeClr val="bg1"/>
                </a:solidFill>
              </a:rPr>
              <a:t>Một</a:t>
            </a:r>
            <a:r>
              <a:rPr lang="en-US" sz="4000" i="1" dirty="0">
                <a:solidFill>
                  <a:schemeClr val="bg1"/>
                </a:solidFill>
              </a:rPr>
              <a:t> </a:t>
            </a:r>
            <a:r>
              <a:rPr lang="en-US" sz="4000" i="1" dirty="0" err="1">
                <a:solidFill>
                  <a:schemeClr val="bg1"/>
                </a:solidFill>
              </a:rPr>
              <a:t>số</a:t>
            </a:r>
            <a:r>
              <a:rPr lang="en-US" sz="4000" i="1" dirty="0">
                <a:solidFill>
                  <a:schemeClr val="bg1"/>
                </a:solidFill>
              </a:rPr>
              <a:t> </a:t>
            </a:r>
            <a:r>
              <a:rPr lang="en-US" sz="4000" i="1" dirty="0" err="1">
                <a:solidFill>
                  <a:schemeClr val="bg1"/>
                </a:solidFill>
              </a:rPr>
              <a:t>nội</a:t>
            </a:r>
            <a:r>
              <a:rPr lang="en-US" sz="4000" i="1" dirty="0">
                <a:solidFill>
                  <a:schemeClr val="bg1"/>
                </a:solidFill>
              </a:rPr>
              <a:t> dung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a:t>
            </a:r>
            <a:endParaRPr lang="en-US" sz="4000" dirty="0">
              <a:solidFill>
                <a:schemeClr val="bg1"/>
              </a:solidFill>
            </a:endParaRPr>
          </a:p>
          <a:p>
            <a:pPr marL="0" indent="0" fontAlgn="base">
              <a:buNone/>
            </a:pP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sau</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err="1">
                <a:solidFill>
                  <a:schemeClr val="bg1"/>
                </a:solidFill>
              </a:rPr>
              <a:t>hoạt</a:t>
            </a:r>
            <a:r>
              <a:rPr lang="en-US" sz="4000">
                <a:solidFill>
                  <a:schemeClr val="bg1"/>
                </a:solidFill>
              </a:rPr>
              <a:t> động </a:t>
            </a:r>
            <a:r>
              <a:rPr lang="en-US" sz="4000" dirty="0" err="1">
                <a:solidFill>
                  <a:schemeClr val="bg1"/>
                </a:solidFill>
              </a:rPr>
              <a:t>kiểm</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thanh</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toán</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kịp</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dấu</a:t>
            </a:r>
            <a:r>
              <a:rPr lang="en-US" sz="4000" dirty="0">
                <a:solidFill>
                  <a:schemeClr val="bg1"/>
                </a:solidFill>
              </a:rPr>
              <a:t> </a:t>
            </a:r>
            <a:r>
              <a:rPr lang="en-US" sz="4000" err="1">
                <a:solidFill>
                  <a:schemeClr val="bg1"/>
                </a:solidFill>
              </a:rPr>
              <a:t>hiệu</a:t>
            </a:r>
            <a:r>
              <a:rPr lang="en-US" sz="4000">
                <a:solidFill>
                  <a:schemeClr val="bg1"/>
                </a:solidFill>
              </a:rPr>
              <a:t> phạm </a:t>
            </a:r>
            <a:r>
              <a:rPr lang="en-US" sz="4000" dirty="0" err="1">
                <a:solidFill>
                  <a:schemeClr val="bg1"/>
                </a:solidFill>
              </a:rPr>
              <a:t>tội</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lại</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a:t>
            </a:r>
          </a:p>
          <a:p>
            <a:pPr marL="0" indent="0" fontAlgn="base">
              <a:buNone/>
            </a:pP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quá</a:t>
            </a:r>
            <a:r>
              <a:rPr lang="en-US" sz="4000" dirty="0">
                <a:solidFill>
                  <a:schemeClr val="bg1"/>
                </a:solidFill>
              </a:rPr>
              <a:t> </a:t>
            </a:r>
            <a:r>
              <a:rPr lang="en-US" sz="4000" dirty="0" err="1">
                <a:solidFill>
                  <a:schemeClr val="bg1"/>
                </a:solidFill>
              </a:rPr>
              <a:t>trình</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xem</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xem</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nguyên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kiện</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khắc</a:t>
            </a:r>
            <a:r>
              <a:rPr lang="en-US" sz="4000" dirty="0">
                <a:solidFill>
                  <a:schemeClr val="bg1"/>
                </a:solidFill>
              </a:rPr>
              <a:t> </a:t>
            </a:r>
            <a:r>
              <a:rPr lang="en-US" sz="4000" dirty="0" err="1">
                <a:solidFill>
                  <a:schemeClr val="bg1"/>
                </a:solidFill>
              </a:rPr>
              <a:t>phục</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phòng</a:t>
            </a:r>
            <a:r>
              <a:rPr lang="en-US" sz="4000" dirty="0">
                <a:solidFill>
                  <a:schemeClr val="bg1"/>
                </a:solidFill>
              </a:rPr>
              <a:t> </a:t>
            </a:r>
            <a:r>
              <a:rPr lang="en-US" sz="4000" dirty="0" err="1">
                <a:solidFill>
                  <a:schemeClr val="bg1"/>
                </a:solidFill>
              </a:rPr>
              <a:t>ngừa</a:t>
            </a:r>
            <a:r>
              <a:rPr lang="en-US" sz="4000" dirty="0">
                <a:solidFill>
                  <a:schemeClr val="bg1"/>
                </a:solidFill>
              </a:rPr>
              <a:t> </a:t>
            </a:r>
            <a:r>
              <a:rPr lang="en-US" sz="4000" dirty="0" err="1">
                <a:solidFill>
                  <a:schemeClr val="bg1"/>
                </a:solidFill>
              </a:rPr>
              <a:t>không</a:t>
            </a:r>
            <a:r>
              <a:rPr lang="en-US" sz="4000" dirty="0">
                <a:solidFill>
                  <a:schemeClr val="bg1"/>
                </a:solidFill>
              </a:rPr>
              <a:t>? </a:t>
            </a:r>
          </a:p>
        </p:txBody>
      </p:sp>
    </p:spTree>
    <p:extLst>
      <p:ext uri="{BB962C8B-B14F-4D97-AF65-F5344CB8AC3E}">
        <p14:creationId xmlns:p14="http://schemas.microsoft.com/office/powerpoint/2010/main" val="1181542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họat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dirty="0">
                <a:solidFill>
                  <a:schemeClr val="bg1"/>
                </a:solidFill>
              </a:rPr>
              <a:t>- </a:t>
            </a:r>
            <a:r>
              <a:rPr lang="en-US" sz="4000" i="1" dirty="0" err="1">
                <a:solidFill>
                  <a:schemeClr val="bg1"/>
                </a:solidFill>
              </a:rPr>
              <a:t>Thực</a:t>
            </a:r>
            <a:r>
              <a:rPr lang="en-US" sz="4000" i="1" dirty="0">
                <a:solidFill>
                  <a:schemeClr val="bg1"/>
                </a:solidFill>
              </a:rPr>
              <a:t> </a:t>
            </a:r>
            <a:r>
              <a:rPr lang="en-US" sz="4000" i="1" dirty="0" err="1">
                <a:solidFill>
                  <a:schemeClr val="bg1"/>
                </a:solidFill>
              </a:rPr>
              <a:t>hành</a:t>
            </a:r>
            <a:r>
              <a:rPr lang="en-US" sz="4000" i="1" dirty="0">
                <a:solidFill>
                  <a:schemeClr val="bg1"/>
                </a:solidFill>
              </a:rPr>
              <a:t> </a:t>
            </a:r>
            <a:r>
              <a:rPr lang="en-US" sz="4000" i="1" dirty="0" err="1">
                <a:solidFill>
                  <a:schemeClr val="bg1"/>
                </a:solidFill>
              </a:rPr>
              <a:t>quyền</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tố</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của</a:t>
            </a:r>
            <a:r>
              <a:rPr lang="en-US" sz="4000" dirty="0">
                <a:solidFill>
                  <a:schemeClr val="bg1"/>
                </a:solidFill>
              </a:rPr>
              <a:t> VKSND </a:t>
            </a:r>
            <a:r>
              <a:rPr lang="en-US" sz="4000" dirty="0" err="1">
                <a:solidFill>
                  <a:schemeClr val="bg1"/>
                </a:solidFill>
              </a:rPr>
              <a:t>trong</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tụng</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buộc</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đối</a:t>
            </a:r>
            <a:r>
              <a:rPr lang="en-US" sz="4000" dirty="0">
                <a:solidFill>
                  <a:schemeClr val="bg1"/>
                </a:solidFill>
              </a:rPr>
              <a:t> </a:t>
            </a:r>
            <a:r>
              <a:rPr lang="en-US" sz="4000" dirty="0" err="1">
                <a:solidFill>
                  <a:schemeClr val="bg1"/>
                </a:solidFill>
              </a:rPr>
              <a:t>với</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ngay</a:t>
            </a:r>
            <a:r>
              <a:rPr lang="en-US" sz="4000" dirty="0">
                <a:solidFill>
                  <a:schemeClr val="bg1"/>
                </a:solidFill>
              </a:rPr>
              <a:t> </a:t>
            </a:r>
            <a:r>
              <a:rPr lang="en-US" sz="4000" dirty="0" err="1">
                <a:solidFill>
                  <a:schemeClr val="bg1"/>
                </a:solidFill>
              </a:rPr>
              <a:t>từ</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giác</a:t>
            </a:r>
            <a:r>
              <a:rPr lang="en-US" sz="4000" dirty="0">
                <a:solidFill>
                  <a:schemeClr val="bg1"/>
                </a:solidFill>
              </a:rPr>
              <a:t>, tin </a:t>
            </a:r>
            <a:r>
              <a:rPr lang="en-US" sz="4000" dirty="0" err="1">
                <a:solidFill>
                  <a:schemeClr val="bg1"/>
                </a:solidFill>
              </a:rPr>
              <a:t>báo</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suốt</a:t>
            </a:r>
            <a:r>
              <a:rPr lang="en-US" sz="4000" dirty="0">
                <a:solidFill>
                  <a:schemeClr val="bg1"/>
                </a:solidFill>
              </a:rPr>
              <a:t> </a:t>
            </a:r>
            <a:r>
              <a:rPr lang="en-US" sz="4000" dirty="0" err="1">
                <a:solidFill>
                  <a:schemeClr val="bg1"/>
                </a:solidFill>
              </a:rPr>
              <a:t>quá</a:t>
            </a:r>
            <a:r>
              <a:rPr lang="en-US" sz="4000" dirty="0">
                <a:solidFill>
                  <a:schemeClr val="bg1"/>
                </a:solidFill>
              </a:rPr>
              <a:t> </a:t>
            </a:r>
            <a:r>
              <a:rPr lang="en-US" sz="4000" dirty="0" err="1">
                <a:solidFill>
                  <a:schemeClr val="bg1"/>
                </a:solidFill>
              </a:rPr>
              <a:t>trình</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truy</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a:t>
            </a:r>
          </a:p>
          <a:p>
            <a:pPr marL="0" indent="0">
              <a:buNone/>
            </a:pPr>
            <a:r>
              <a:rPr lang="en-US" sz="4000" dirty="0">
                <a:solidFill>
                  <a:schemeClr val="bg1"/>
                </a:solidFill>
              </a:rPr>
              <a:t>- </a:t>
            </a:r>
            <a:r>
              <a:rPr lang="en-US" sz="4000" i="1" dirty="0" err="1">
                <a:solidFill>
                  <a:schemeClr val="bg1"/>
                </a:solidFill>
              </a:rPr>
              <a:t>Kiểm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tư</a:t>
            </a:r>
            <a:r>
              <a:rPr lang="en-US" sz="4000" i="1" dirty="0">
                <a:solidFill>
                  <a:schemeClr val="bg1"/>
                </a:solidFill>
              </a:rPr>
              <a:t> </a:t>
            </a:r>
            <a:r>
              <a:rPr lang="en-US" sz="4000" i="1" dirty="0" err="1">
                <a:solidFill>
                  <a:schemeClr val="bg1"/>
                </a:solidFill>
              </a:rPr>
              <a:t>pháp</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của</a:t>
            </a:r>
            <a:r>
              <a:rPr lang="en-US" sz="4000" dirty="0">
                <a:solidFill>
                  <a:schemeClr val="bg1"/>
                </a:solidFill>
              </a:rPr>
              <a:t> VKS </a:t>
            </a:r>
            <a:r>
              <a:rPr lang="en-US" sz="4000" dirty="0" err="1">
                <a:solidFill>
                  <a:schemeClr val="bg1"/>
                </a:solidFill>
              </a:rPr>
              <a:t>để</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tính</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hành</a:t>
            </a:r>
            <a:r>
              <a:rPr lang="en-US" sz="4000" dirty="0">
                <a:solidFill>
                  <a:schemeClr val="bg1"/>
                </a:solidFill>
              </a:rPr>
              <a:t> vi,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cá</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ngay</a:t>
            </a:r>
            <a:r>
              <a:rPr lang="en-US" sz="4000" dirty="0">
                <a:solidFill>
                  <a:schemeClr val="bg1"/>
                </a:solidFill>
              </a:rPr>
              <a:t> </a:t>
            </a:r>
            <a:r>
              <a:rPr lang="en-US" sz="4000" dirty="0" err="1">
                <a:solidFill>
                  <a:schemeClr val="bg1"/>
                </a:solidFill>
              </a:rPr>
              <a:t>từ</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tiếp</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giác</a:t>
            </a:r>
            <a:r>
              <a:rPr lang="en-US" sz="4000" dirty="0">
                <a:solidFill>
                  <a:schemeClr val="bg1"/>
                </a:solidFill>
              </a:rPr>
              <a:t>, tin </a:t>
            </a:r>
            <a:r>
              <a:rPr lang="en-US" sz="4000" dirty="0" err="1">
                <a:solidFill>
                  <a:schemeClr val="bg1"/>
                </a:solidFill>
              </a:rPr>
              <a:t>báo</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suốt</a:t>
            </a:r>
            <a:r>
              <a:rPr lang="en-US" sz="4000" dirty="0">
                <a:solidFill>
                  <a:schemeClr val="bg1"/>
                </a:solidFill>
              </a:rPr>
              <a:t> </a:t>
            </a:r>
            <a:r>
              <a:rPr lang="en-US" sz="4000" dirty="0" err="1">
                <a:solidFill>
                  <a:schemeClr val="bg1"/>
                </a:solidFill>
              </a:rPr>
              <a:t>quá</a:t>
            </a:r>
            <a:r>
              <a:rPr lang="en-US" sz="4000" dirty="0">
                <a:solidFill>
                  <a:schemeClr val="bg1"/>
                </a:solidFill>
              </a:rPr>
              <a:t> </a:t>
            </a:r>
            <a:r>
              <a:rPr lang="en-US" sz="4000" dirty="0" err="1">
                <a:solidFill>
                  <a:schemeClr val="bg1"/>
                </a:solidFill>
              </a:rPr>
              <a:t>trình</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hôn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gia</a:t>
            </a:r>
            <a:r>
              <a:rPr lang="en-US" sz="4000" dirty="0">
                <a:solidFill>
                  <a:schemeClr val="bg1"/>
                </a:solidFill>
              </a:rPr>
              <a:t> </a:t>
            </a:r>
            <a:r>
              <a:rPr lang="en-US" sz="4000" dirty="0" err="1">
                <a:solidFill>
                  <a:schemeClr val="bg1"/>
                </a:solidFill>
              </a:rPr>
              <a:t>đình</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doanh</a:t>
            </a:r>
            <a:r>
              <a:rPr lang="en-US" sz="4000" dirty="0">
                <a:solidFill>
                  <a:schemeClr val="bg1"/>
                </a:solidFill>
              </a:rPr>
              <a:t>, </a:t>
            </a:r>
            <a:r>
              <a:rPr lang="en-US" sz="4000" dirty="0" err="1">
                <a:solidFill>
                  <a:schemeClr val="bg1"/>
                </a:solidFill>
              </a:rPr>
              <a:t>thương</a:t>
            </a:r>
            <a:r>
              <a:rPr lang="en-US" sz="4000" dirty="0">
                <a:solidFill>
                  <a:schemeClr val="bg1"/>
                </a:solidFill>
              </a:rPr>
              <a:t> </a:t>
            </a:r>
            <a:r>
              <a:rPr lang="en-US" sz="4000" dirty="0" err="1">
                <a:solidFill>
                  <a:schemeClr val="bg1"/>
                </a:solidFill>
              </a:rPr>
              <a:t>mại</a:t>
            </a:r>
            <a:r>
              <a:rPr lang="en-US" sz="4000" dirty="0">
                <a:solidFill>
                  <a:schemeClr val="bg1"/>
                </a:solidFill>
              </a:rPr>
              <a:t>, </a:t>
            </a:r>
            <a:r>
              <a:rPr lang="en-US" sz="4000" dirty="0" err="1">
                <a:solidFill>
                  <a:schemeClr val="bg1"/>
                </a:solidFill>
              </a:rPr>
              <a:t>lao</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bản</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khiếu</a:t>
            </a:r>
            <a:r>
              <a:rPr lang="en-US" sz="4000" dirty="0">
                <a:solidFill>
                  <a:schemeClr val="bg1"/>
                </a:solidFill>
              </a:rPr>
              <a:t> </a:t>
            </a:r>
            <a:r>
              <a:rPr lang="en-US" sz="4000" dirty="0" err="1">
                <a:solidFill>
                  <a:schemeClr val="bg1"/>
                </a:solidFill>
              </a:rPr>
              <a:t>nại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khác</a:t>
            </a:r>
            <a:r>
              <a:rPr lang="en-US" sz="4000" dirty="0">
                <a:solidFill>
                  <a:schemeClr val="bg1"/>
                </a:solidFill>
              </a:rPr>
              <a:t>.</a:t>
            </a:r>
          </a:p>
        </p:txBody>
      </p:sp>
    </p:spTree>
    <p:extLst>
      <p:ext uri="{BB962C8B-B14F-4D97-AF65-F5344CB8AC3E}">
        <p14:creationId xmlns:p14="http://schemas.microsoft.com/office/powerpoint/2010/main" val="2928759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họat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dirty="0">
                <a:solidFill>
                  <a:schemeClr val="bg1"/>
                </a:solidFill>
              </a:rPr>
              <a:t>- </a:t>
            </a:r>
            <a:r>
              <a:rPr lang="en-US" sz="4000" i="1" dirty="0" err="1">
                <a:solidFill>
                  <a:schemeClr val="bg1"/>
                </a:solidFill>
              </a:rPr>
              <a:t>Kháng</a:t>
            </a:r>
            <a:r>
              <a:rPr lang="en-US" sz="4000" i="1" dirty="0">
                <a:solidFill>
                  <a:schemeClr val="bg1"/>
                </a:solidFill>
              </a:rPr>
              <a:t> </a:t>
            </a:r>
            <a:r>
              <a:rPr lang="en-US" sz="4000" i="1" dirty="0" err="1">
                <a:solidFill>
                  <a:schemeClr val="bg1"/>
                </a:solidFill>
              </a:rPr>
              <a:t>nghị</a:t>
            </a:r>
            <a:r>
              <a:rPr lang="en-US" sz="4000" dirty="0">
                <a:solidFill>
                  <a:schemeClr val="bg1"/>
                </a:solidFill>
              </a:rPr>
              <a:t> </a:t>
            </a:r>
            <a:r>
              <a:rPr lang="en-US" sz="4000" dirty="0" err="1">
                <a:solidFill>
                  <a:schemeClr val="bg1"/>
                </a:solidFill>
              </a:rPr>
              <a:t>được</a:t>
            </a:r>
            <a:r>
              <a:rPr lang="en-US" sz="4000" dirty="0">
                <a:solidFill>
                  <a:schemeClr val="bg1"/>
                </a:solidFill>
              </a:rPr>
              <a:t> ban </a:t>
            </a:r>
            <a:r>
              <a:rPr lang="en-US" sz="4000" dirty="0" err="1">
                <a:solidFill>
                  <a:schemeClr val="bg1"/>
                </a:solidFill>
              </a:rPr>
              <a:t>hành</a:t>
            </a:r>
            <a:r>
              <a:rPr lang="en-US" sz="4000" i="1"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trường</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hành</a:t>
            </a:r>
            <a:r>
              <a:rPr lang="en-US" sz="4000" dirty="0">
                <a:solidFill>
                  <a:schemeClr val="bg1"/>
                </a:solidFill>
              </a:rPr>
              <a:t> vi, </a:t>
            </a:r>
            <a:r>
              <a:rPr lang="en-US" sz="4000" dirty="0" err="1">
                <a:solidFill>
                  <a:schemeClr val="bg1"/>
                </a:solidFill>
              </a:rPr>
              <a:t>bản</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cá</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có</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nghiêm</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xâm</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quyền</a:t>
            </a:r>
            <a:r>
              <a:rPr lang="en-US" sz="4000" dirty="0">
                <a:solidFill>
                  <a:schemeClr val="bg1"/>
                </a:solidFill>
              </a:rPr>
              <a:t> con </a:t>
            </a:r>
            <a:r>
              <a:rPr lang="en-US" sz="4000" dirty="0" err="1">
                <a:solidFill>
                  <a:schemeClr val="bg1"/>
                </a:solidFill>
              </a:rPr>
              <a:t>người</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cá</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i="1" dirty="0" err="1">
                <a:solidFill>
                  <a:schemeClr val="bg1"/>
                </a:solidFill>
              </a:rPr>
              <a:t>Cơ</a:t>
            </a:r>
            <a:r>
              <a:rPr lang="en-US" sz="4000" i="1" dirty="0">
                <a:solidFill>
                  <a:schemeClr val="bg1"/>
                </a:solidFill>
              </a:rPr>
              <a:t> </a:t>
            </a:r>
            <a:r>
              <a:rPr lang="en-US" sz="4000" i="1" dirty="0" err="1">
                <a:solidFill>
                  <a:schemeClr val="bg1"/>
                </a:solidFill>
              </a:rPr>
              <a:t>quan</a:t>
            </a:r>
            <a:r>
              <a:rPr lang="en-US" sz="4000" i="1" dirty="0">
                <a:solidFill>
                  <a:schemeClr val="bg1"/>
                </a:solidFill>
              </a:rPr>
              <a:t>, </a:t>
            </a:r>
            <a:r>
              <a:rPr lang="en-US" sz="4000" i="1" dirty="0" err="1">
                <a:solidFill>
                  <a:schemeClr val="bg1"/>
                </a:solidFill>
              </a:rPr>
              <a:t>người</a:t>
            </a:r>
            <a:r>
              <a:rPr lang="en-US" sz="4000" i="1" dirty="0">
                <a:solidFill>
                  <a:schemeClr val="bg1"/>
                </a:solidFill>
              </a:rPr>
              <a:t> </a:t>
            </a:r>
            <a:r>
              <a:rPr lang="en-US" sz="4000" i="1" dirty="0" err="1">
                <a:solidFill>
                  <a:schemeClr val="bg1"/>
                </a:solidFill>
              </a:rPr>
              <a:t>có</a:t>
            </a:r>
            <a:r>
              <a:rPr lang="en-US" sz="4000" i="1" dirty="0">
                <a:solidFill>
                  <a:schemeClr val="bg1"/>
                </a:solidFill>
              </a:rPr>
              <a:t> </a:t>
            </a:r>
            <a:r>
              <a:rPr lang="en-US" sz="4000" i="1" dirty="0" err="1">
                <a:solidFill>
                  <a:schemeClr val="bg1"/>
                </a:solidFill>
              </a:rPr>
              <a:t>thẩm</a:t>
            </a:r>
            <a:r>
              <a:rPr lang="en-US" sz="4000" i="1" dirty="0">
                <a:solidFill>
                  <a:schemeClr val="bg1"/>
                </a:solidFill>
              </a:rPr>
              <a:t> </a:t>
            </a:r>
            <a:r>
              <a:rPr lang="en-US" sz="4000" i="1" dirty="0" err="1">
                <a:solidFill>
                  <a:schemeClr val="bg1"/>
                </a:solidFill>
              </a:rPr>
              <a:t>quyền</a:t>
            </a:r>
            <a:r>
              <a:rPr lang="en-US" sz="4000" i="1" dirty="0">
                <a:solidFill>
                  <a:schemeClr val="bg1"/>
                </a:solidFill>
              </a:rPr>
              <a:t> </a:t>
            </a:r>
            <a:r>
              <a:rPr lang="en-US" sz="4000" i="1" dirty="0" err="1">
                <a:solidFill>
                  <a:schemeClr val="bg1"/>
                </a:solidFill>
              </a:rPr>
              <a:t>phải</a:t>
            </a:r>
            <a:r>
              <a:rPr lang="en-US" sz="4000" i="1" dirty="0">
                <a:solidFill>
                  <a:schemeClr val="bg1"/>
                </a:solidFill>
              </a:rPr>
              <a:t> </a:t>
            </a:r>
            <a:r>
              <a:rPr lang="en-US" sz="4000" i="1" dirty="0" err="1">
                <a:solidFill>
                  <a:schemeClr val="bg1"/>
                </a:solidFill>
              </a:rPr>
              <a:t>giải</a:t>
            </a:r>
            <a:r>
              <a:rPr lang="en-US" sz="4000" i="1" dirty="0">
                <a:solidFill>
                  <a:schemeClr val="bg1"/>
                </a:solidFill>
              </a:rPr>
              <a:t> </a:t>
            </a:r>
            <a:r>
              <a:rPr lang="en-US" sz="4000" i="1" dirty="0" err="1">
                <a:solidFill>
                  <a:schemeClr val="bg1"/>
                </a:solidFill>
              </a:rPr>
              <a:t>quyết</a:t>
            </a:r>
            <a:r>
              <a:rPr lang="en-US" sz="4000" i="1" dirty="0">
                <a:solidFill>
                  <a:schemeClr val="bg1"/>
                </a:solidFill>
              </a:rPr>
              <a:t> </a:t>
            </a:r>
            <a:r>
              <a:rPr lang="en-US" sz="4000" i="1" dirty="0" err="1">
                <a:solidFill>
                  <a:schemeClr val="bg1"/>
                </a:solidFill>
              </a:rPr>
              <a:t>kháng</a:t>
            </a:r>
            <a:r>
              <a:rPr lang="en-US" sz="4000" i="1" dirty="0">
                <a:solidFill>
                  <a:schemeClr val="bg1"/>
                </a:solidFill>
              </a:rPr>
              <a:t> </a:t>
            </a:r>
            <a:r>
              <a:rPr lang="en-US" sz="4000" i="1" dirty="0" err="1">
                <a:solidFill>
                  <a:schemeClr val="bg1"/>
                </a:solidFill>
              </a:rPr>
              <a:t>nghị</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endParaRPr lang="en-US" sz="4000" dirty="0">
              <a:solidFill>
                <a:schemeClr val="bg1"/>
              </a:solidFill>
            </a:endParaRPr>
          </a:p>
        </p:txBody>
      </p:sp>
    </p:spTree>
    <p:extLst>
      <p:ext uri="{BB962C8B-B14F-4D97-AF65-F5344CB8AC3E}">
        <p14:creationId xmlns:p14="http://schemas.microsoft.com/office/powerpoint/2010/main" val="2078487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họat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dirty="0">
                <a:solidFill>
                  <a:schemeClr val="bg1"/>
                </a:solidFill>
              </a:rPr>
              <a:t>- </a:t>
            </a:r>
            <a:r>
              <a:rPr lang="en-US" sz="4000" i="1" dirty="0" err="1">
                <a:solidFill>
                  <a:schemeClr val="bg1"/>
                </a:solidFill>
              </a:rPr>
              <a:t>Kiến</a:t>
            </a:r>
            <a:r>
              <a:rPr lang="en-US" sz="4000" i="1" dirty="0">
                <a:solidFill>
                  <a:schemeClr val="bg1"/>
                </a:solidFill>
              </a:rPr>
              <a:t> </a:t>
            </a:r>
            <a:r>
              <a:rPr lang="en-US" sz="4000" i="1" dirty="0" err="1">
                <a:solidFill>
                  <a:schemeClr val="bg1"/>
                </a:solidFill>
              </a:rPr>
              <a:t>nghị</a:t>
            </a:r>
            <a:r>
              <a:rPr lang="en-US" sz="4000" dirty="0">
                <a:solidFill>
                  <a:schemeClr val="bg1"/>
                </a:solidFill>
              </a:rPr>
              <a:t> </a:t>
            </a:r>
            <a:r>
              <a:rPr lang="en-US" sz="4000" dirty="0" err="1">
                <a:solidFill>
                  <a:schemeClr val="bg1"/>
                </a:solidFill>
              </a:rPr>
              <a:t>được</a:t>
            </a:r>
            <a:r>
              <a:rPr lang="en-US" sz="4000" dirty="0">
                <a:solidFill>
                  <a:schemeClr val="bg1"/>
                </a:solidFill>
              </a:rPr>
              <a:t> ban </a:t>
            </a:r>
            <a:r>
              <a:rPr lang="en-US" sz="4000" dirty="0" err="1">
                <a:solidFill>
                  <a:schemeClr val="bg1"/>
                </a:solidFill>
              </a:rPr>
              <a:t>hành</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trường</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hành</a:t>
            </a:r>
            <a:r>
              <a:rPr lang="en-US" sz="4000" dirty="0">
                <a:solidFill>
                  <a:schemeClr val="bg1"/>
                </a:solidFill>
              </a:rPr>
              <a:t> vi,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cá</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có</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ít</a:t>
            </a:r>
            <a:r>
              <a:rPr lang="en-US" sz="4000" dirty="0">
                <a:solidFill>
                  <a:schemeClr val="bg1"/>
                </a:solidFill>
              </a:rPr>
              <a:t> </a:t>
            </a:r>
            <a:r>
              <a:rPr lang="en-US" sz="4000" dirty="0" err="1">
                <a:solidFill>
                  <a:schemeClr val="bg1"/>
                </a:solidFill>
              </a:rPr>
              <a:t>nghiêm</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thuộc</a:t>
            </a:r>
            <a:r>
              <a:rPr lang="en-US" sz="4000" dirty="0">
                <a:solidFill>
                  <a:schemeClr val="bg1"/>
                </a:solidFill>
              </a:rPr>
              <a:t> </a:t>
            </a:r>
            <a:r>
              <a:rPr lang="en-US" sz="4000" dirty="0" err="1">
                <a:solidFill>
                  <a:schemeClr val="bg1"/>
                </a:solidFill>
              </a:rPr>
              <a:t>trường</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kháng</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nêu</a:t>
            </a:r>
            <a:r>
              <a:rPr lang="en-US" sz="4000" dirty="0">
                <a:solidFill>
                  <a:schemeClr val="bg1"/>
                </a:solidFill>
              </a:rPr>
              <a:t> </a:t>
            </a:r>
            <a:r>
              <a:rPr lang="en-US" sz="4000" dirty="0" err="1">
                <a:solidFill>
                  <a:schemeClr val="bg1"/>
                </a:solidFill>
              </a:rPr>
              <a:t>trên</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cá</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đó</a:t>
            </a:r>
            <a:r>
              <a:rPr lang="en-US" sz="4000" dirty="0">
                <a:solidFill>
                  <a:schemeClr val="bg1"/>
                </a:solidFill>
              </a:rPr>
              <a:t> </a:t>
            </a:r>
            <a:r>
              <a:rPr lang="en-US" sz="4000" dirty="0" err="1">
                <a:solidFill>
                  <a:schemeClr val="bg1"/>
                </a:solidFill>
              </a:rPr>
              <a:t>khắc</a:t>
            </a:r>
            <a:r>
              <a:rPr lang="en-US" sz="4000" dirty="0">
                <a:solidFill>
                  <a:schemeClr val="bg1"/>
                </a:solidFill>
              </a:rPr>
              <a:t> </a:t>
            </a:r>
            <a:r>
              <a:rPr lang="en-US" sz="4000" dirty="0" err="1">
                <a:solidFill>
                  <a:schemeClr val="bg1"/>
                </a:solidFill>
              </a:rPr>
              <a:t>phục</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nghiêm</a:t>
            </a:r>
            <a:r>
              <a:rPr lang="en-US" sz="4000" dirty="0">
                <a:solidFill>
                  <a:schemeClr val="bg1"/>
                </a:solidFill>
              </a:rPr>
              <a:t> minh </a:t>
            </a:r>
            <a:r>
              <a:rPr lang="en-US" sz="4000" dirty="0" err="1">
                <a:solidFill>
                  <a:schemeClr val="bg1"/>
                </a:solidFill>
              </a:rPr>
              <a:t>người</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nếu</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sơ</a:t>
            </a:r>
            <a:r>
              <a:rPr lang="en-US" sz="4000" dirty="0">
                <a:solidFill>
                  <a:schemeClr val="bg1"/>
                </a:solidFill>
              </a:rPr>
              <a:t> </a:t>
            </a:r>
            <a:r>
              <a:rPr lang="en-US" sz="4000" dirty="0" err="1">
                <a:solidFill>
                  <a:schemeClr val="bg1"/>
                </a:solidFill>
              </a:rPr>
              <a:t>hở</a:t>
            </a:r>
            <a:r>
              <a:rPr lang="en-US" sz="4000" dirty="0">
                <a:solidFill>
                  <a:schemeClr val="bg1"/>
                </a:solidFill>
              </a:rPr>
              <a:t>, </a:t>
            </a:r>
            <a:r>
              <a:rPr lang="en-US" sz="4000" dirty="0" err="1">
                <a:solidFill>
                  <a:schemeClr val="bg1"/>
                </a:solidFill>
              </a:rPr>
              <a:t>thiếu</a:t>
            </a:r>
            <a:r>
              <a:rPr lang="en-US" sz="4000" dirty="0">
                <a:solidFill>
                  <a:schemeClr val="bg1"/>
                </a:solidFill>
              </a:rPr>
              <a:t> </a:t>
            </a:r>
            <a:r>
              <a:rPr lang="en-US" sz="4000" dirty="0" err="1">
                <a:solidFill>
                  <a:schemeClr val="bg1"/>
                </a:solidFill>
              </a:rPr>
              <a:t>sót</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hữu</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khắc</a:t>
            </a:r>
            <a:r>
              <a:rPr lang="en-US" sz="4000" dirty="0">
                <a:solidFill>
                  <a:schemeClr val="bg1"/>
                </a:solidFill>
              </a:rPr>
              <a:t> </a:t>
            </a:r>
            <a:r>
              <a:rPr lang="en-US" sz="4000" dirty="0" err="1">
                <a:solidFill>
                  <a:schemeClr val="bg1"/>
                </a:solidFill>
              </a:rPr>
              <a:t>phục</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biện</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phòng</a:t>
            </a:r>
            <a:r>
              <a:rPr lang="en-US" sz="4000" dirty="0">
                <a:solidFill>
                  <a:schemeClr val="bg1"/>
                </a:solidFill>
              </a:rPr>
              <a:t> </a:t>
            </a:r>
            <a:r>
              <a:rPr lang="en-US" sz="4000" dirty="0" err="1">
                <a:solidFill>
                  <a:schemeClr val="bg1"/>
                </a:solidFill>
              </a:rPr>
              <a:t>ngừa</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i="1" dirty="0" err="1">
                <a:solidFill>
                  <a:schemeClr val="bg1"/>
                </a:solidFill>
              </a:rPr>
              <a:t>Cơ</a:t>
            </a:r>
            <a:r>
              <a:rPr lang="en-US" sz="4000" i="1" dirty="0">
                <a:solidFill>
                  <a:schemeClr val="bg1"/>
                </a:solidFill>
              </a:rPr>
              <a:t> </a:t>
            </a:r>
            <a:r>
              <a:rPr lang="en-US" sz="4000" i="1" dirty="0" err="1">
                <a:solidFill>
                  <a:schemeClr val="bg1"/>
                </a:solidFill>
              </a:rPr>
              <a:t>quan</a:t>
            </a:r>
            <a:r>
              <a:rPr lang="en-US" sz="4000" i="1" dirty="0">
                <a:solidFill>
                  <a:schemeClr val="bg1"/>
                </a:solidFill>
              </a:rPr>
              <a:t>, </a:t>
            </a:r>
            <a:r>
              <a:rPr lang="en-US" sz="4000" i="1" dirty="0" err="1">
                <a:solidFill>
                  <a:schemeClr val="bg1"/>
                </a:solidFill>
              </a:rPr>
              <a:t>tổ</a:t>
            </a:r>
            <a:r>
              <a:rPr lang="en-US" sz="4000" i="1" dirty="0">
                <a:solidFill>
                  <a:schemeClr val="bg1"/>
                </a:solidFill>
              </a:rPr>
              <a:t> </a:t>
            </a:r>
            <a:r>
              <a:rPr lang="en-US" sz="4000" i="1" dirty="0" err="1">
                <a:solidFill>
                  <a:schemeClr val="bg1"/>
                </a:solidFill>
              </a:rPr>
              <a:t>chức</a:t>
            </a:r>
            <a:r>
              <a:rPr lang="en-US" sz="4000" i="1" dirty="0">
                <a:solidFill>
                  <a:schemeClr val="bg1"/>
                </a:solidFill>
              </a:rPr>
              <a:t>, </a:t>
            </a:r>
            <a:r>
              <a:rPr lang="en-US" sz="4000" i="1" dirty="0" err="1">
                <a:solidFill>
                  <a:schemeClr val="bg1"/>
                </a:solidFill>
              </a:rPr>
              <a:t>cá</a:t>
            </a:r>
            <a:r>
              <a:rPr lang="en-US" sz="4000" i="1" dirty="0">
                <a:solidFill>
                  <a:schemeClr val="bg1"/>
                </a:solidFill>
              </a:rPr>
              <a:t> </a:t>
            </a:r>
            <a:r>
              <a:rPr lang="en-US" sz="4000" i="1" dirty="0" err="1">
                <a:solidFill>
                  <a:schemeClr val="bg1"/>
                </a:solidFill>
              </a:rPr>
              <a:t>nhân</a:t>
            </a:r>
            <a:r>
              <a:rPr lang="en-US" sz="4000" i="1" dirty="0">
                <a:solidFill>
                  <a:schemeClr val="bg1"/>
                </a:solidFill>
              </a:rPr>
              <a:t> </a:t>
            </a:r>
            <a:r>
              <a:rPr lang="en-US" sz="4000" i="1" dirty="0" err="1">
                <a:solidFill>
                  <a:schemeClr val="bg1"/>
                </a:solidFill>
              </a:rPr>
              <a:t>có</a:t>
            </a:r>
            <a:r>
              <a:rPr lang="en-US" sz="4000" i="1" dirty="0">
                <a:solidFill>
                  <a:schemeClr val="bg1"/>
                </a:solidFill>
              </a:rPr>
              <a:t> </a:t>
            </a:r>
            <a:r>
              <a:rPr lang="en-US" sz="4000" i="1" dirty="0" err="1">
                <a:solidFill>
                  <a:schemeClr val="bg1"/>
                </a:solidFill>
              </a:rPr>
              <a:t>trách</a:t>
            </a:r>
            <a:r>
              <a:rPr lang="en-US" sz="4000" i="1" dirty="0">
                <a:solidFill>
                  <a:schemeClr val="bg1"/>
                </a:solidFill>
              </a:rPr>
              <a:t> </a:t>
            </a:r>
            <a:r>
              <a:rPr lang="en-US" sz="4000" i="1" dirty="0" err="1">
                <a:solidFill>
                  <a:schemeClr val="bg1"/>
                </a:solidFill>
              </a:rPr>
              <a:t>nhiệm</a:t>
            </a:r>
            <a:r>
              <a:rPr lang="en-US" sz="4000" i="1" dirty="0">
                <a:solidFill>
                  <a:schemeClr val="bg1"/>
                </a:solidFill>
              </a:rPr>
              <a:t> </a:t>
            </a:r>
            <a:r>
              <a:rPr lang="en-US" sz="4000" i="1" dirty="0" err="1">
                <a:solidFill>
                  <a:schemeClr val="bg1"/>
                </a:solidFill>
              </a:rPr>
              <a:t>xem</a:t>
            </a:r>
            <a:r>
              <a:rPr lang="en-US" sz="4000" i="1" dirty="0">
                <a:solidFill>
                  <a:schemeClr val="bg1"/>
                </a:solidFill>
              </a:rPr>
              <a:t> </a:t>
            </a:r>
            <a:r>
              <a:rPr lang="en-US" sz="4000" i="1" dirty="0" err="1">
                <a:solidFill>
                  <a:schemeClr val="bg1"/>
                </a:solidFill>
              </a:rPr>
              <a:t>xét</a:t>
            </a:r>
            <a:r>
              <a:rPr lang="en-US" sz="4000" i="1" dirty="0">
                <a:solidFill>
                  <a:schemeClr val="bg1"/>
                </a:solidFill>
              </a:rPr>
              <a:t>, </a:t>
            </a:r>
            <a:r>
              <a:rPr lang="en-US" sz="4000" i="1" dirty="0" err="1">
                <a:solidFill>
                  <a:schemeClr val="bg1"/>
                </a:solidFill>
              </a:rPr>
              <a:t>giải</a:t>
            </a:r>
            <a:r>
              <a:rPr lang="en-US" sz="4000" i="1" dirty="0">
                <a:solidFill>
                  <a:schemeClr val="bg1"/>
                </a:solidFill>
              </a:rPr>
              <a:t> </a:t>
            </a:r>
            <a:r>
              <a:rPr lang="en-US" sz="4000" i="1" dirty="0" err="1">
                <a:solidFill>
                  <a:schemeClr val="bg1"/>
                </a:solidFill>
              </a:rPr>
              <a:t>quyết</a:t>
            </a:r>
            <a:r>
              <a:rPr lang="en-US" sz="4000" i="1" dirty="0">
                <a:solidFill>
                  <a:schemeClr val="bg1"/>
                </a:solidFill>
              </a:rPr>
              <a:t>, </a:t>
            </a:r>
            <a:r>
              <a:rPr lang="en-US" sz="4000" i="1" dirty="0" err="1">
                <a:solidFill>
                  <a:schemeClr val="bg1"/>
                </a:solidFill>
              </a:rPr>
              <a:t>trả</a:t>
            </a:r>
            <a:r>
              <a:rPr lang="en-US" sz="4000" i="1" dirty="0">
                <a:solidFill>
                  <a:schemeClr val="bg1"/>
                </a:solidFill>
              </a:rPr>
              <a:t> </a:t>
            </a:r>
            <a:r>
              <a:rPr lang="en-US" sz="4000" i="1" dirty="0" err="1">
                <a:solidFill>
                  <a:schemeClr val="bg1"/>
                </a:solidFill>
              </a:rPr>
              <a:t>lời</a:t>
            </a:r>
            <a:r>
              <a:rPr lang="en-US" sz="4000" i="1" dirty="0">
                <a:solidFill>
                  <a:schemeClr val="bg1"/>
                </a:solidFill>
              </a:rPr>
              <a:t> </a:t>
            </a:r>
            <a:r>
              <a:rPr lang="en-US" sz="4000" i="1" dirty="0" err="1">
                <a:solidFill>
                  <a:schemeClr val="bg1"/>
                </a:solidFill>
              </a:rPr>
              <a:t>kiến</a:t>
            </a:r>
            <a:r>
              <a:rPr lang="en-US" sz="4000" i="1" dirty="0">
                <a:solidFill>
                  <a:schemeClr val="bg1"/>
                </a:solidFill>
              </a:rPr>
              <a:t> </a:t>
            </a:r>
            <a:r>
              <a:rPr lang="en-US" sz="4000" i="1" dirty="0" err="1">
                <a:solidFill>
                  <a:schemeClr val="bg1"/>
                </a:solidFill>
              </a:rPr>
              <a:t>nghị</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endParaRPr lang="en-US" sz="4000" dirty="0">
              <a:solidFill>
                <a:schemeClr val="bg1"/>
              </a:solidFill>
            </a:endParaRPr>
          </a:p>
        </p:txBody>
      </p:sp>
    </p:spTree>
    <p:extLst>
      <p:ext uri="{BB962C8B-B14F-4D97-AF65-F5344CB8AC3E}">
        <p14:creationId xmlns:p14="http://schemas.microsoft.com/office/powerpoint/2010/main" val="2650582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họat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i="1" dirty="0" err="1">
                <a:solidFill>
                  <a:schemeClr val="bg1"/>
                </a:solidFill>
              </a:rPr>
              <a:t>Một</a:t>
            </a:r>
            <a:r>
              <a:rPr lang="en-US" sz="4000" i="1" dirty="0">
                <a:solidFill>
                  <a:schemeClr val="bg1"/>
                </a:solidFill>
              </a:rPr>
              <a:t> </a:t>
            </a:r>
            <a:r>
              <a:rPr lang="en-US" sz="4000" i="1" dirty="0" err="1">
                <a:solidFill>
                  <a:schemeClr val="bg1"/>
                </a:solidFill>
              </a:rPr>
              <a:t>số</a:t>
            </a:r>
            <a:r>
              <a:rPr lang="en-US" sz="4000" i="1" dirty="0">
                <a:solidFill>
                  <a:schemeClr val="bg1"/>
                </a:solidFill>
              </a:rPr>
              <a:t> </a:t>
            </a:r>
            <a:r>
              <a:rPr lang="en-US" sz="4000" i="1" dirty="0" err="1">
                <a:solidFill>
                  <a:schemeClr val="bg1"/>
                </a:solidFill>
              </a:rPr>
              <a:t>vấn</a:t>
            </a:r>
            <a:r>
              <a:rPr lang="en-US" sz="4000" i="1" dirty="0">
                <a:solidFill>
                  <a:schemeClr val="bg1"/>
                </a:solidFill>
              </a:rPr>
              <a:t> </a:t>
            </a:r>
            <a:r>
              <a:rPr lang="en-US" sz="4000" i="1" dirty="0" err="1">
                <a:solidFill>
                  <a:schemeClr val="bg1"/>
                </a:solidFill>
              </a:rPr>
              <a:t>đề</a:t>
            </a:r>
            <a:r>
              <a:rPr lang="en-US" sz="4000" i="1" dirty="0">
                <a:solidFill>
                  <a:schemeClr val="bg1"/>
                </a:solidFill>
              </a:rPr>
              <a:t>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a:t>
            </a:r>
            <a:endParaRPr lang="en-US" sz="4000" dirty="0">
              <a:solidFill>
                <a:schemeClr val="bg1"/>
              </a:solidFill>
            </a:endParaRPr>
          </a:p>
          <a:p>
            <a:pPr marL="0" indent="0">
              <a:buNone/>
            </a:pPr>
            <a:r>
              <a:rPr lang="en-US" sz="4000" i="1" dirty="0">
                <a:solidFill>
                  <a:schemeClr val="bg1"/>
                </a:solidFill>
              </a:rPr>
              <a:t>- </a:t>
            </a:r>
            <a:r>
              <a:rPr lang="en-US" sz="4000" dirty="0">
                <a:solidFill>
                  <a:schemeClr val="bg1"/>
                </a:solidFill>
              </a:rPr>
              <a:t>VKSND </a:t>
            </a:r>
            <a:r>
              <a:rPr lang="en-US" sz="4000" dirty="0" err="1">
                <a:solidFill>
                  <a:schemeClr val="bg1"/>
                </a:solidFill>
              </a:rPr>
              <a:t>được</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nguyên</a:t>
            </a:r>
            <a:r>
              <a:rPr lang="en-US" sz="4000" dirty="0">
                <a:solidFill>
                  <a:schemeClr val="bg1"/>
                </a:solidFill>
              </a:rPr>
              <a:t> </a:t>
            </a:r>
            <a:r>
              <a:rPr lang="en-US" sz="4000" dirty="0" err="1">
                <a:solidFill>
                  <a:schemeClr val="bg1"/>
                </a:solidFill>
              </a:rPr>
              <a:t>tắc</a:t>
            </a:r>
            <a:r>
              <a:rPr lang="en-US" sz="4000" dirty="0">
                <a:solidFill>
                  <a:schemeClr val="bg1"/>
                </a:solidFill>
              </a:rPr>
              <a:t> </a:t>
            </a:r>
            <a:r>
              <a:rPr lang="en-US" sz="4000" dirty="0" err="1">
                <a:solidFill>
                  <a:schemeClr val="bg1"/>
                </a:solidFill>
              </a:rPr>
              <a:t>tập</a:t>
            </a:r>
            <a:r>
              <a:rPr lang="en-US" sz="4000" dirty="0">
                <a:solidFill>
                  <a:schemeClr val="bg1"/>
                </a:solidFill>
              </a:rPr>
              <a:t> </a:t>
            </a:r>
            <a:r>
              <a:rPr lang="en-US" sz="4000" dirty="0" err="1">
                <a:solidFill>
                  <a:schemeClr val="bg1"/>
                </a:solidFill>
              </a:rPr>
              <a:t>trung</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nhất</a:t>
            </a:r>
            <a:r>
              <a:rPr lang="en-US" sz="4000" dirty="0">
                <a:solidFill>
                  <a:schemeClr val="bg1"/>
                </a:solidFill>
              </a:rPr>
              <a:t>, do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lãnh</a:t>
            </a:r>
            <a:r>
              <a:rPr lang="en-US" sz="4000" dirty="0">
                <a:solidFill>
                  <a:schemeClr val="bg1"/>
                </a:solidFill>
              </a:rPr>
              <a:t> </a:t>
            </a:r>
            <a:r>
              <a:rPr lang="en-US" sz="4000" dirty="0" err="1">
                <a:solidFill>
                  <a:schemeClr val="bg1"/>
                </a:solidFill>
              </a:rPr>
              <a:t>đạo</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dưới</a:t>
            </a:r>
            <a:r>
              <a:rPr lang="en-US" sz="4000" dirty="0">
                <a:solidFill>
                  <a:schemeClr val="bg1"/>
                </a:solidFill>
              </a:rPr>
              <a:t> </a:t>
            </a:r>
            <a:r>
              <a:rPr lang="en-US" sz="4000" dirty="0" err="1">
                <a:solidFill>
                  <a:schemeClr val="bg1"/>
                </a:solidFill>
              </a:rPr>
              <a:t>chịu</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lãnh</a:t>
            </a:r>
            <a:r>
              <a:rPr lang="en-US" sz="4000" dirty="0">
                <a:solidFill>
                  <a:schemeClr val="bg1"/>
                </a:solidFill>
              </a:rPr>
              <a:t> </a:t>
            </a:r>
            <a:r>
              <a:rPr lang="en-US" sz="4000" dirty="0" err="1">
                <a:solidFill>
                  <a:schemeClr val="bg1"/>
                </a:solidFill>
              </a:rPr>
              <a:t>đạo</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trên</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chịu</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lãnh</a:t>
            </a:r>
            <a:r>
              <a:rPr lang="en-US" sz="4000" dirty="0">
                <a:solidFill>
                  <a:schemeClr val="bg1"/>
                </a:solidFill>
              </a:rPr>
              <a:t> </a:t>
            </a:r>
            <a:r>
              <a:rPr lang="en-US" sz="4000" dirty="0" err="1">
                <a:solidFill>
                  <a:schemeClr val="bg1"/>
                </a:solidFill>
              </a:rPr>
              <a:t>đạo</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VKSNDTC; VKS </a:t>
            </a:r>
            <a:r>
              <a:rPr lang="en-US" sz="4000" dirty="0" err="1">
                <a:solidFill>
                  <a:schemeClr val="bg1"/>
                </a:solidFill>
              </a:rPr>
              <a:t>cấp</a:t>
            </a:r>
            <a:r>
              <a:rPr lang="en-US" sz="4000" dirty="0">
                <a:solidFill>
                  <a:schemeClr val="bg1"/>
                </a:solidFill>
              </a:rPr>
              <a:t> </a:t>
            </a:r>
            <a:r>
              <a:rPr lang="en-US" sz="4000" dirty="0" err="1">
                <a:solidFill>
                  <a:schemeClr val="bg1"/>
                </a:solidFill>
              </a:rPr>
              <a:t>trên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của</a:t>
            </a:r>
            <a:r>
              <a:rPr lang="en-US" sz="4000" dirty="0">
                <a:solidFill>
                  <a:schemeClr val="bg1"/>
                </a:solidFill>
              </a:rPr>
              <a:t> VKS </a:t>
            </a:r>
            <a:r>
              <a:rPr lang="en-US" sz="4000" dirty="0" err="1">
                <a:solidFill>
                  <a:schemeClr val="bg1"/>
                </a:solidFill>
              </a:rPr>
              <a:t>cấp</a:t>
            </a:r>
            <a:r>
              <a:rPr lang="en-US" sz="4000" dirty="0">
                <a:solidFill>
                  <a:schemeClr val="bg1"/>
                </a:solidFill>
              </a:rPr>
              <a:t> </a:t>
            </a:r>
            <a:r>
              <a:rPr lang="en-US" sz="4000" dirty="0" err="1">
                <a:solidFill>
                  <a:schemeClr val="bg1"/>
                </a:solidFill>
              </a:rPr>
              <a:t>dưới</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trên</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rút</a:t>
            </a:r>
            <a:r>
              <a:rPr lang="en-US" sz="4000" dirty="0">
                <a:solidFill>
                  <a:schemeClr val="bg1"/>
                </a:solidFill>
              </a:rPr>
              <a:t>, </a:t>
            </a:r>
            <a:r>
              <a:rPr lang="en-US" sz="4000" dirty="0" err="1">
                <a:solidFill>
                  <a:schemeClr val="bg1"/>
                </a:solidFill>
              </a:rPr>
              <a:t>đình</a:t>
            </a:r>
            <a:r>
              <a:rPr lang="en-US" sz="4000" dirty="0">
                <a:solidFill>
                  <a:schemeClr val="bg1"/>
                </a:solidFill>
              </a:rPr>
              <a:t> </a:t>
            </a:r>
            <a:r>
              <a:rPr lang="en-US" sz="4000" dirty="0" err="1">
                <a:solidFill>
                  <a:schemeClr val="bg1"/>
                </a:solidFill>
              </a:rPr>
              <a:t>chỉ</a:t>
            </a:r>
            <a:r>
              <a:rPr lang="en-US" sz="4000" dirty="0">
                <a:solidFill>
                  <a:schemeClr val="bg1"/>
                </a:solidFill>
              </a:rPr>
              <a:t>, </a:t>
            </a:r>
            <a:r>
              <a:rPr lang="en-US" sz="4000" dirty="0" err="1">
                <a:solidFill>
                  <a:schemeClr val="bg1"/>
                </a:solidFill>
              </a:rPr>
              <a:t>hủy</a:t>
            </a:r>
            <a:r>
              <a:rPr lang="en-US" sz="4000" dirty="0">
                <a:solidFill>
                  <a:schemeClr val="bg1"/>
                </a:solidFill>
              </a:rPr>
              <a:t> </a:t>
            </a:r>
            <a:r>
              <a:rPr lang="en-US" sz="4000" dirty="0" err="1">
                <a:solidFill>
                  <a:schemeClr val="bg1"/>
                </a:solidFill>
              </a:rPr>
              <a:t>bỏ</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trái</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dưới</a:t>
            </a:r>
            <a:r>
              <a:rPr lang="en-US" sz="4000" dirty="0">
                <a:solidFill>
                  <a:schemeClr val="bg1"/>
                </a:solidFill>
              </a:rPr>
              <a:t>; ở VKSNDTC, VKSNDCC, VKSND </a:t>
            </a:r>
            <a:r>
              <a:rPr lang="en-US" sz="4000" dirty="0" err="1">
                <a:solidFill>
                  <a:schemeClr val="bg1"/>
                </a:solidFill>
              </a:rPr>
              <a:t>cấp</a:t>
            </a:r>
            <a:r>
              <a:rPr lang="en-US" sz="4000" dirty="0">
                <a:solidFill>
                  <a:schemeClr val="bg1"/>
                </a:solidFill>
              </a:rPr>
              <a:t> </a:t>
            </a:r>
            <a:r>
              <a:rPr lang="en-US" sz="4000" dirty="0" err="1">
                <a:solidFill>
                  <a:schemeClr val="bg1"/>
                </a:solidFill>
              </a:rPr>
              <a:t>tỉnh</a:t>
            </a:r>
            <a:r>
              <a:rPr lang="en-US" sz="4000" dirty="0">
                <a:solidFill>
                  <a:schemeClr val="bg1"/>
                </a:solidFill>
              </a:rPr>
              <a:t>, VKSQSTW, VKSQS </a:t>
            </a:r>
            <a:r>
              <a:rPr lang="en-US" sz="4000" dirty="0" err="1">
                <a:solidFill>
                  <a:schemeClr val="bg1"/>
                </a:solidFill>
              </a:rPr>
              <a:t>cấp</a:t>
            </a:r>
            <a:r>
              <a:rPr lang="en-US" sz="4000" dirty="0">
                <a:solidFill>
                  <a:schemeClr val="bg1"/>
                </a:solidFill>
              </a:rPr>
              <a:t> </a:t>
            </a:r>
            <a:r>
              <a:rPr lang="en-US" sz="4000" dirty="0" err="1">
                <a:solidFill>
                  <a:schemeClr val="bg1"/>
                </a:solidFill>
              </a:rPr>
              <a:t>quân</a:t>
            </a:r>
            <a:r>
              <a:rPr lang="en-US" sz="4000" dirty="0">
                <a:solidFill>
                  <a:schemeClr val="bg1"/>
                </a:solidFill>
              </a:rPr>
              <a:t> </a:t>
            </a:r>
            <a:r>
              <a:rPr lang="en-US" sz="4000" dirty="0" err="1">
                <a:solidFill>
                  <a:schemeClr val="bg1"/>
                </a:solidFill>
              </a:rPr>
              <a:t>khu</a:t>
            </a:r>
            <a:r>
              <a:rPr lang="en-US" sz="4000" dirty="0">
                <a:solidFill>
                  <a:schemeClr val="bg1"/>
                </a:solidFill>
              </a:rPr>
              <a:t> </a:t>
            </a:r>
            <a:r>
              <a:rPr lang="en-US" sz="4000" dirty="0" err="1">
                <a:solidFill>
                  <a:schemeClr val="bg1"/>
                </a:solidFill>
              </a:rPr>
              <a:t>thành</a:t>
            </a:r>
            <a:r>
              <a:rPr lang="en-US" sz="4000" dirty="0">
                <a:solidFill>
                  <a:schemeClr val="bg1"/>
                </a:solidFill>
              </a:rPr>
              <a:t> </a:t>
            </a:r>
            <a:r>
              <a:rPr lang="en-US" sz="4000" dirty="0" err="1">
                <a:solidFill>
                  <a:schemeClr val="bg1"/>
                </a:solidFill>
              </a:rPr>
              <a:t>lập</a:t>
            </a:r>
            <a:r>
              <a:rPr lang="en-US" sz="4000" dirty="0">
                <a:solidFill>
                  <a:schemeClr val="bg1"/>
                </a:solidFill>
              </a:rPr>
              <a:t> UBKS </a:t>
            </a:r>
            <a:r>
              <a:rPr lang="en-US" sz="4000" dirty="0" err="1">
                <a:solidFill>
                  <a:schemeClr val="bg1"/>
                </a:solidFill>
              </a:rPr>
              <a:t>để</a:t>
            </a:r>
            <a:r>
              <a:rPr lang="en-US" sz="4000" dirty="0">
                <a:solidFill>
                  <a:schemeClr val="bg1"/>
                </a:solidFill>
              </a:rPr>
              <a:t> </a:t>
            </a:r>
            <a:r>
              <a:rPr lang="en-US" sz="4000" dirty="0" err="1">
                <a:solidFill>
                  <a:schemeClr val="bg1"/>
                </a:solidFill>
              </a:rPr>
              <a:t>thảo</a:t>
            </a:r>
            <a:r>
              <a:rPr lang="en-US" sz="4000" dirty="0">
                <a:solidFill>
                  <a:schemeClr val="bg1"/>
                </a:solidFill>
              </a:rPr>
              <a:t> </a:t>
            </a:r>
            <a:r>
              <a:rPr lang="en-US" sz="4000" dirty="0" err="1">
                <a:solidFill>
                  <a:schemeClr val="bg1"/>
                </a:solidFill>
              </a:rPr>
              <a:t>luận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đa</a:t>
            </a:r>
            <a:r>
              <a:rPr lang="en-US" sz="4000" dirty="0">
                <a:solidFill>
                  <a:schemeClr val="bg1"/>
                </a:solidFill>
              </a:rPr>
              <a:t> </a:t>
            </a:r>
            <a:r>
              <a:rPr lang="en-US" sz="4000" dirty="0" err="1">
                <a:solidFill>
                  <a:schemeClr val="bg1"/>
                </a:solidFill>
              </a:rPr>
              <a:t>số</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cho</a:t>
            </a:r>
            <a:r>
              <a:rPr lang="en-US" sz="4000" dirty="0">
                <a:solidFill>
                  <a:schemeClr val="bg1"/>
                </a:solidFill>
              </a:rPr>
              <a:t> ý </a:t>
            </a:r>
            <a:r>
              <a:rPr lang="en-US" sz="4000" dirty="0" err="1">
                <a:solidFill>
                  <a:schemeClr val="bg1"/>
                </a:solidFill>
              </a:rPr>
              <a:t>kiến</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trước</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a:t>
            </a:r>
          </a:p>
        </p:txBody>
      </p:sp>
    </p:spTree>
    <p:extLst>
      <p:ext uri="{BB962C8B-B14F-4D97-AF65-F5344CB8AC3E}">
        <p14:creationId xmlns:p14="http://schemas.microsoft.com/office/powerpoint/2010/main" val="4154592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họat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b="1" dirty="0">
                <a:solidFill>
                  <a:schemeClr val="bg1"/>
                </a:solidFill>
              </a:rPr>
              <a:t>- </a:t>
            </a:r>
            <a:r>
              <a:rPr lang="en-US" sz="4000" dirty="0" err="1">
                <a:solidFill>
                  <a:schemeClr val="bg1"/>
                </a:solidFill>
              </a:rPr>
              <a:t>Mục</a:t>
            </a:r>
            <a:r>
              <a:rPr lang="en-US" sz="4000" dirty="0">
                <a:solidFill>
                  <a:schemeClr val="bg1"/>
                </a:solidFill>
              </a:rPr>
              <a:t> </a:t>
            </a:r>
            <a:r>
              <a:rPr lang="en-US" sz="4000" dirty="0" err="1">
                <a:solidFill>
                  <a:schemeClr val="bg1"/>
                </a:solidFill>
              </a:rPr>
              <a:t>đích</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của</a:t>
            </a:r>
            <a:r>
              <a:rPr lang="en-US" sz="4000" b="1"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nhằm</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mọi</a:t>
            </a:r>
            <a:r>
              <a:rPr lang="en-US" sz="4000" dirty="0">
                <a:solidFill>
                  <a:schemeClr val="bg1"/>
                </a:solidFill>
              </a:rPr>
              <a:t> </a:t>
            </a:r>
            <a:r>
              <a:rPr lang="en-US" sz="4000" dirty="0" err="1">
                <a:solidFill>
                  <a:schemeClr val="bg1"/>
                </a:solidFill>
              </a:rPr>
              <a:t>hành</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tra</a:t>
            </a:r>
            <a:r>
              <a:rPr lang="en-US" sz="4000" dirty="0">
                <a:solidFill>
                  <a:schemeClr val="bg1"/>
                </a:solidFill>
              </a:rPr>
              <a:t>, </a:t>
            </a:r>
            <a:r>
              <a:rPr lang="en-US" sz="4000" dirty="0" err="1">
                <a:solidFill>
                  <a:schemeClr val="bg1"/>
                </a:solidFill>
              </a:rPr>
              <a:t>truy</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kịp</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nghiêm</a:t>
            </a:r>
            <a:r>
              <a:rPr lang="en-US" sz="4000" dirty="0">
                <a:solidFill>
                  <a:schemeClr val="bg1"/>
                </a:solidFill>
              </a:rPr>
              <a:t> minh, </a:t>
            </a:r>
            <a:r>
              <a:rPr lang="en-US" sz="4000" dirty="0" err="1">
                <a:solidFill>
                  <a:schemeClr val="bg1"/>
                </a:solidFill>
              </a:rPr>
              <a:t>đúng</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oan</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vô</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lọt</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nào</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bắt</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quyền</a:t>
            </a:r>
            <a:r>
              <a:rPr lang="en-US" sz="4000" dirty="0">
                <a:solidFill>
                  <a:schemeClr val="bg1"/>
                </a:solidFill>
              </a:rPr>
              <a:t> con </a:t>
            </a:r>
            <a:r>
              <a:rPr lang="en-US" sz="4000" dirty="0" err="1">
                <a:solidFill>
                  <a:schemeClr val="bg1"/>
                </a:solidFill>
              </a:rPr>
              <a:t>người</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trái</a:t>
            </a:r>
            <a:r>
              <a:rPr lang="en-US" sz="4000" dirty="0">
                <a:solidFill>
                  <a:schemeClr val="bg1"/>
                </a:solidFill>
              </a:rPr>
              <a:t> </a:t>
            </a:r>
            <a:r>
              <a:rPr lang="en-US" sz="4000" dirty="0" err="1">
                <a:solidFill>
                  <a:schemeClr val="bg1"/>
                </a:solidFill>
              </a:rPr>
              <a:t>luật</a:t>
            </a:r>
            <a:r>
              <a:rPr lang="en-US" sz="4000" dirty="0">
                <a:solidFill>
                  <a:schemeClr val="bg1"/>
                </a:solidFill>
              </a:rPr>
              <a:t>.</a:t>
            </a:r>
          </a:p>
        </p:txBody>
      </p:sp>
    </p:spTree>
    <p:extLst>
      <p:ext uri="{BB962C8B-B14F-4D97-AF65-F5344CB8AC3E}">
        <p14:creationId xmlns:p14="http://schemas.microsoft.com/office/powerpoint/2010/main" val="2127276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err="1">
                <a:solidFill>
                  <a:schemeClr val="bg1"/>
                </a:solidFill>
              </a:rPr>
              <a:t>sát</a:t>
            </a:r>
            <a:r>
              <a:rPr lang="en-US" sz="4000" i="1">
                <a:solidFill>
                  <a:schemeClr val="bg1"/>
                </a:solidFill>
              </a:rPr>
              <a:t> hoạt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dirty="0">
                <a:solidFill>
                  <a:schemeClr val="bg1"/>
                </a:solidFill>
              </a:rPr>
              <a:t>- </a:t>
            </a:r>
            <a:r>
              <a:rPr lang="en-US" sz="4000" dirty="0" err="1">
                <a:solidFill>
                  <a:schemeClr val="bg1"/>
                </a:solidFill>
              </a:rPr>
              <a:t>Mục</a:t>
            </a:r>
            <a:r>
              <a:rPr lang="en-US" sz="4000" dirty="0">
                <a:solidFill>
                  <a:schemeClr val="bg1"/>
                </a:solidFill>
              </a:rPr>
              <a:t> </a:t>
            </a:r>
            <a:r>
              <a:rPr lang="en-US" sz="4000" dirty="0" err="1">
                <a:solidFill>
                  <a:schemeClr val="bg1"/>
                </a:solidFill>
              </a:rPr>
              <a:t>đích</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nhằm</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tiếp</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giác</a:t>
            </a:r>
            <a:r>
              <a:rPr lang="en-US" sz="4000" dirty="0">
                <a:solidFill>
                  <a:schemeClr val="bg1"/>
                </a:solidFill>
              </a:rPr>
              <a:t>, tin </a:t>
            </a:r>
            <a:r>
              <a:rPr lang="en-US" sz="4000" dirty="0" err="1">
                <a:solidFill>
                  <a:schemeClr val="bg1"/>
                </a:solidFill>
              </a:rPr>
              <a:t>báo</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hôn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gia</a:t>
            </a:r>
            <a:r>
              <a:rPr lang="en-US" sz="4000" dirty="0">
                <a:solidFill>
                  <a:schemeClr val="bg1"/>
                </a:solidFill>
              </a:rPr>
              <a:t> </a:t>
            </a:r>
            <a:r>
              <a:rPr lang="en-US" sz="4000" dirty="0" err="1">
                <a:solidFill>
                  <a:schemeClr val="bg1"/>
                </a:solidFill>
              </a:rPr>
              <a:t>đình</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doanh</a:t>
            </a:r>
            <a:r>
              <a:rPr lang="en-US" sz="4000" dirty="0">
                <a:solidFill>
                  <a:schemeClr val="bg1"/>
                </a:solidFill>
              </a:rPr>
              <a:t>, </a:t>
            </a:r>
            <a:r>
              <a:rPr lang="en-US" sz="4000" dirty="0" err="1">
                <a:solidFill>
                  <a:schemeClr val="bg1"/>
                </a:solidFill>
              </a:rPr>
              <a:t>thương</a:t>
            </a:r>
            <a:r>
              <a:rPr lang="en-US" sz="4000" dirty="0">
                <a:solidFill>
                  <a:schemeClr val="bg1"/>
                </a:solidFill>
              </a:rPr>
              <a:t> </a:t>
            </a:r>
            <a:r>
              <a:rPr lang="en-US" sz="4000" dirty="0" err="1">
                <a:solidFill>
                  <a:schemeClr val="bg1"/>
                </a:solidFill>
              </a:rPr>
              <a:t>mại</a:t>
            </a:r>
            <a:r>
              <a:rPr lang="en-US" sz="4000" dirty="0">
                <a:solidFill>
                  <a:schemeClr val="bg1"/>
                </a:solidFill>
              </a:rPr>
              <a:t>, </a:t>
            </a:r>
            <a:r>
              <a:rPr lang="en-US" sz="4000" dirty="0" err="1">
                <a:solidFill>
                  <a:schemeClr val="bg1"/>
                </a:solidFill>
              </a:rPr>
              <a:t>lao</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khiếu</a:t>
            </a:r>
            <a:r>
              <a:rPr lang="en-US" sz="4000" dirty="0">
                <a:solidFill>
                  <a:schemeClr val="bg1"/>
                </a:solidFill>
              </a:rPr>
              <a:t> </a:t>
            </a:r>
            <a:r>
              <a:rPr lang="en-US" sz="4000" dirty="0" err="1">
                <a:solidFill>
                  <a:schemeClr val="bg1"/>
                </a:solidFill>
              </a:rPr>
              <a:t>nại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bắt</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độ</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giáo</a:t>
            </a:r>
            <a:r>
              <a:rPr lang="en-US" sz="4000" dirty="0">
                <a:solidFill>
                  <a:schemeClr val="bg1"/>
                </a:solidFill>
              </a:rPr>
              <a:t> </a:t>
            </a:r>
            <a:r>
              <a:rPr lang="en-US" sz="4000" dirty="0" err="1">
                <a:solidFill>
                  <a:schemeClr val="bg1"/>
                </a:solidFill>
              </a:rPr>
              <a:t>dục</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quyền</a:t>
            </a:r>
            <a:r>
              <a:rPr lang="en-US" sz="4000" dirty="0">
                <a:solidFill>
                  <a:schemeClr val="bg1"/>
                </a:solidFill>
              </a:rPr>
              <a:t> con </a:t>
            </a:r>
            <a:r>
              <a:rPr lang="en-US" sz="4000" dirty="0" err="1">
                <a:solidFill>
                  <a:schemeClr val="bg1"/>
                </a:solidFill>
              </a:rPr>
              <a:t>người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bắt</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tôn</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Bản</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Tòa</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đã</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nghiêm</a:t>
            </a:r>
            <a:r>
              <a:rPr lang="en-US" sz="4000" dirty="0">
                <a:solidFill>
                  <a:schemeClr val="bg1"/>
                </a:solidFill>
              </a:rPr>
              <a:t> </a:t>
            </a:r>
            <a:r>
              <a:rPr lang="en-US" sz="4000" dirty="0" err="1">
                <a:solidFill>
                  <a:schemeClr val="bg1"/>
                </a:solidFill>
              </a:rPr>
              <a:t>chỉnh</a:t>
            </a:r>
            <a:r>
              <a:rPr lang="en-US" sz="4000" dirty="0">
                <a:solidFill>
                  <a:schemeClr val="bg1"/>
                </a:solidFill>
              </a:rPr>
              <a:t>. </a:t>
            </a:r>
          </a:p>
        </p:txBody>
      </p:sp>
    </p:spTree>
    <p:extLst>
      <p:ext uri="{BB962C8B-B14F-4D97-AF65-F5344CB8AC3E}">
        <p14:creationId xmlns:p14="http://schemas.microsoft.com/office/powerpoint/2010/main" val="157043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rPr>
              <a:t>1.  </a:t>
            </a:r>
            <a:r>
              <a:rPr lang="en-US" sz="4000" b="1" dirty="0" err="1">
                <a:solidFill>
                  <a:schemeClr val="bg1"/>
                </a:solidFill>
              </a:rPr>
              <a:t>Quy</a:t>
            </a:r>
            <a:r>
              <a:rPr lang="en-US" sz="4000" b="1" dirty="0">
                <a:solidFill>
                  <a:schemeClr val="bg1"/>
                </a:solidFill>
              </a:rPr>
              <a:t> </a:t>
            </a:r>
            <a:r>
              <a:rPr lang="en-US" sz="4000" b="1" dirty="0" err="1">
                <a:solidFill>
                  <a:schemeClr val="bg1"/>
                </a:solidFill>
              </a:rPr>
              <a:t>định</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Hiến</a:t>
            </a:r>
            <a:r>
              <a:rPr lang="en-US" sz="4000" b="1" dirty="0">
                <a:solidFill>
                  <a:schemeClr val="bg1"/>
                </a:solidFill>
              </a:rPr>
              <a:t> </a:t>
            </a:r>
            <a:r>
              <a:rPr lang="en-US" sz="4000" b="1" dirty="0" err="1">
                <a:solidFill>
                  <a:schemeClr val="bg1"/>
                </a:solidFill>
              </a:rPr>
              <a:t>pháp</a:t>
            </a:r>
            <a:r>
              <a:rPr lang="en-US" sz="4000" dirty="0">
                <a:solidFill>
                  <a:schemeClr val="bg1"/>
                </a:solidFill>
              </a:rPr>
              <a:t> </a:t>
            </a:r>
          </a:p>
          <a:p>
            <a:pPr marL="0" indent="0" fontAlgn="base">
              <a:buNone/>
            </a:pPr>
            <a:r>
              <a:rPr lang="en-US" sz="4000" i="1" dirty="0">
                <a:solidFill>
                  <a:schemeClr val="bg1"/>
                </a:solidFill>
              </a:rPr>
              <a:t>	</a:t>
            </a:r>
            <a:r>
              <a:rPr lang="en-US" sz="4000" i="1" dirty="0" err="1">
                <a:solidFill>
                  <a:schemeClr val="bg1"/>
                </a:solidFill>
              </a:rPr>
              <a:t>Hiến</a:t>
            </a:r>
            <a:r>
              <a:rPr lang="en-US" sz="4000" i="1" dirty="0">
                <a:solidFill>
                  <a:schemeClr val="bg1"/>
                </a:solidFill>
              </a:rPr>
              <a:t> </a:t>
            </a:r>
            <a:r>
              <a:rPr lang="en-US" sz="4000" i="1" dirty="0" err="1">
                <a:solidFill>
                  <a:schemeClr val="bg1"/>
                </a:solidFill>
              </a:rPr>
              <a:t>nháp</a:t>
            </a:r>
            <a:r>
              <a:rPr lang="en-US" sz="4000" i="1" dirty="0">
                <a:solidFill>
                  <a:schemeClr val="bg1"/>
                </a:solidFill>
              </a:rPr>
              <a:t> 1992 </a:t>
            </a:r>
            <a:r>
              <a:rPr lang="en-US" sz="4000" i="1" dirty="0" err="1">
                <a:solidFill>
                  <a:schemeClr val="bg1"/>
                </a:solidFill>
              </a:rPr>
              <a:t>quy</a:t>
            </a:r>
            <a:r>
              <a:rPr lang="en-US" sz="4000" i="1" dirty="0">
                <a:solidFill>
                  <a:schemeClr val="bg1"/>
                </a:solidFill>
              </a:rPr>
              <a:t> </a:t>
            </a:r>
            <a:r>
              <a:rPr lang="en-US" sz="4000" i="1" dirty="0" err="1">
                <a:solidFill>
                  <a:schemeClr val="bg1"/>
                </a:solidFill>
              </a:rPr>
              <a:t>định</a:t>
            </a:r>
            <a:r>
              <a:rPr lang="en-US" sz="4000" i="1" dirty="0">
                <a:solidFill>
                  <a:schemeClr val="bg1"/>
                </a:solidFill>
              </a:rPr>
              <a:t>: </a:t>
            </a:r>
            <a:r>
              <a:rPr lang="en-US" sz="4000" dirty="0" err="1">
                <a:solidFill>
                  <a:schemeClr val="bg1"/>
                </a:solidFill>
              </a:rPr>
              <a:t>Quyền</a:t>
            </a:r>
            <a:r>
              <a:rPr lang="en-US" sz="4000" dirty="0">
                <a:solidFill>
                  <a:schemeClr val="bg1"/>
                </a:solidFill>
              </a:rPr>
              <a:t> </a:t>
            </a:r>
            <a:r>
              <a:rPr lang="en-US" sz="4000" err="1">
                <a:solidFill>
                  <a:schemeClr val="bg1"/>
                </a:solidFill>
              </a:rPr>
              <a:t>lực</a:t>
            </a:r>
            <a:r>
              <a:rPr lang="en-US" sz="4000">
                <a:solidFill>
                  <a:schemeClr val="bg1"/>
                </a:solidFill>
              </a:rPr>
              <a:t> nhà </a:t>
            </a:r>
            <a:r>
              <a:rPr lang="en-US" sz="4000" dirty="0" err="1">
                <a:solidFill>
                  <a:schemeClr val="bg1"/>
                </a:solidFill>
              </a:rPr>
              <a:t>nước</a:t>
            </a:r>
            <a:r>
              <a:rPr lang="en-US" sz="4000" dirty="0">
                <a:solidFill>
                  <a:schemeClr val="bg1"/>
                </a:solidFill>
              </a:rPr>
              <a:t> </a:t>
            </a:r>
            <a:r>
              <a:rPr lang="en-US" sz="4000" dirty="0" err="1">
                <a:solidFill>
                  <a:schemeClr val="bg1"/>
                </a:solidFill>
              </a:rPr>
              <a:t>thuộc</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dân</a:t>
            </a:r>
            <a:r>
              <a:rPr lang="en-US" sz="4000" dirty="0">
                <a:solidFill>
                  <a:schemeClr val="bg1"/>
                </a:solidFill>
              </a:rPr>
              <a:t>;</a:t>
            </a:r>
            <a:r>
              <a:rPr lang="en-US" sz="4000" i="1"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sử</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err="1">
                <a:solidFill>
                  <a:schemeClr val="bg1"/>
                </a:solidFill>
              </a:rPr>
              <a:t>lực</a:t>
            </a:r>
            <a:r>
              <a:rPr lang="en-US" sz="4000">
                <a:solidFill>
                  <a:schemeClr val="bg1"/>
                </a:solidFill>
              </a:rPr>
              <a:t> nhà </a:t>
            </a:r>
            <a:r>
              <a:rPr lang="en-US" sz="4000" dirty="0" err="1">
                <a:solidFill>
                  <a:schemeClr val="bg1"/>
                </a:solidFill>
              </a:rPr>
              <a:t>nước</a:t>
            </a:r>
            <a:r>
              <a:rPr lang="en-US" sz="4000" dirty="0">
                <a:solidFill>
                  <a:schemeClr val="bg1"/>
                </a:solidFill>
              </a:rPr>
              <a:t> </a:t>
            </a:r>
            <a:r>
              <a:rPr lang="en-US" sz="4000" dirty="0" err="1">
                <a:solidFill>
                  <a:schemeClr val="bg1"/>
                </a:solidFill>
              </a:rPr>
              <a:t>thông</a:t>
            </a:r>
            <a:r>
              <a:rPr lang="en-US" sz="4000" dirty="0">
                <a:solidFill>
                  <a:schemeClr val="bg1"/>
                </a:solidFill>
              </a:rPr>
              <a:t> qua </a:t>
            </a:r>
            <a:r>
              <a:rPr lang="en-US" sz="4000" dirty="0" err="1">
                <a:solidFill>
                  <a:schemeClr val="bg1"/>
                </a:solidFill>
              </a:rPr>
              <a:t>Quốc</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đồng</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Năm</a:t>
            </a:r>
            <a:r>
              <a:rPr lang="en-US" sz="4000" dirty="0">
                <a:solidFill>
                  <a:schemeClr val="bg1"/>
                </a:solidFill>
              </a:rPr>
              <a:t> 2001, </a:t>
            </a:r>
            <a:r>
              <a:rPr lang="en-US" sz="4000" dirty="0" err="1">
                <a:solidFill>
                  <a:schemeClr val="bg1"/>
                </a:solidFill>
              </a:rPr>
              <a:t>Hiến</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sửa</a:t>
            </a:r>
            <a:r>
              <a:rPr lang="en-US" sz="4000" dirty="0">
                <a:solidFill>
                  <a:schemeClr val="bg1"/>
                </a:solidFill>
              </a:rPr>
              <a:t> </a:t>
            </a:r>
            <a:r>
              <a:rPr lang="en-US" sz="4000" dirty="0" err="1">
                <a:solidFill>
                  <a:schemeClr val="bg1"/>
                </a:solidFill>
              </a:rPr>
              <a:t>đổi</a:t>
            </a:r>
            <a:r>
              <a:rPr lang="en-US" sz="4000" dirty="0">
                <a:solidFill>
                  <a:schemeClr val="bg1"/>
                </a:solidFill>
              </a:rPr>
              <a:t>, </a:t>
            </a:r>
            <a:r>
              <a:rPr lang="en-US" sz="4000" dirty="0" err="1">
                <a:solidFill>
                  <a:schemeClr val="bg1"/>
                </a:solidFill>
              </a:rPr>
              <a:t>bổ</a:t>
            </a:r>
            <a:r>
              <a:rPr lang="en-US" sz="4000" dirty="0">
                <a:solidFill>
                  <a:schemeClr val="bg1"/>
                </a:solidFill>
              </a:rPr>
              <a:t> sung </a:t>
            </a:r>
            <a:r>
              <a:rPr lang="en-US" sz="4000" dirty="0" err="1">
                <a:solidFill>
                  <a:schemeClr val="bg1"/>
                </a:solidFill>
              </a:rPr>
              <a:t>như</a:t>
            </a:r>
            <a:r>
              <a:rPr lang="en-US" sz="4000" dirty="0">
                <a:solidFill>
                  <a:schemeClr val="bg1"/>
                </a:solidFill>
              </a:rPr>
              <a:t> </a:t>
            </a:r>
            <a:r>
              <a:rPr lang="en-US" sz="4000" dirty="0" err="1">
                <a:solidFill>
                  <a:schemeClr val="bg1"/>
                </a:solidFill>
              </a:rPr>
              <a:t>sau</a:t>
            </a:r>
            <a:r>
              <a:rPr lang="en-US" sz="4000" dirty="0">
                <a:solidFill>
                  <a:schemeClr val="bg1"/>
                </a:solidFill>
              </a:rPr>
              <a:t>:</a:t>
            </a:r>
            <a:r>
              <a:rPr lang="en-US" sz="4000" i="1"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CHXHCN </a:t>
            </a:r>
            <a:r>
              <a:rPr lang="en-US" sz="4000" dirty="0" err="1">
                <a:solidFill>
                  <a:schemeClr val="bg1"/>
                </a:solidFill>
              </a:rPr>
              <a:t>Việt</a:t>
            </a:r>
            <a:r>
              <a:rPr lang="en-US" sz="4000" dirty="0">
                <a:solidFill>
                  <a:schemeClr val="bg1"/>
                </a:solidFill>
              </a:rPr>
              <a:t> Nam </a:t>
            </a:r>
            <a:r>
              <a:rPr lang="en-US" sz="4000" dirty="0" err="1">
                <a:solidFill>
                  <a:schemeClr val="bg1"/>
                </a:solidFill>
              </a:rPr>
              <a:t>là</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phân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phối</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giữa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lập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Toà</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i="1"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p>
          <a:p>
            <a:pPr marL="0" indent="0">
              <a:buNone/>
            </a:pPr>
            <a:r>
              <a:rPr lang="en-US" sz="4000" i="1" dirty="0">
                <a:solidFill>
                  <a:schemeClr val="bg1"/>
                </a:solidFill>
              </a:rPr>
              <a:t>	</a:t>
            </a:r>
            <a:r>
              <a:rPr lang="en-US" sz="4000" i="1" dirty="0" err="1">
                <a:solidFill>
                  <a:schemeClr val="bg1"/>
                </a:solidFill>
              </a:rPr>
              <a:t>Hiến</a:t>
            </a:r>
            <a:r>
              <a:rPr lang="en-US" sz="4000" i="1" dirty="0">
                <a:solidFill>
                  <a:schemeClr val="bg1"/>
                </a:solidFill>
              </a:rPr>
              <a:t> </a:t>
            </a:r>
            <a:r>
              <a:rPr lang="en-US" sz="4000" i="1" dirty="0" err="1">
                <a:solidFill>
                  <a:schemeClr val="bg1"/>
                </a:solidFill>
              </a:rPr>
              <a:t>pháp</a:t>
            </a:r>
            <a:r>
              <a:rPr lang="en-US" sz="4000" i="1" dirty="0">
                <a:solidFill>
                  <a:schemeClr val="bg1"/>
                </a:solidFill>
              </a:rPr>
              <a:t> 2013 </a:t>
            </a:r>
            <a:r>
              <a:rPr lang="en-US" sz="4000" i="1" dirty="0" err="1">
                <a:solidFill>
                  <a:schemeClr val="bg1"/>
                </a:solidFill>
              </a:rPr>
              <a:t>quy</a:t>
            </a:r>
            <a:r>
              <a:rPr lang="en-US" sz="4000" i="1" dirty="0">
                <a:solidFill>
                  <a:schemeClr val="bg1"/>
                </a:solidFill>
              </a:rPr>
              <a:t> </a:t>
            </a:r>
            <a:r>
              <a:rPr lang="en-US" sz="4000" i="1" dirty="0" err="1">
                <a:solidFill>
                  <a:schemeClr val="bg1"/>
                </a:solidFill>
              </a:rPr>
              <a:t>định</a:t>
            </a:r>
            <a:r>
              <a:rPr lang="en-US" sz="4000" i="1"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CHXHCN </a:t>
            </a:r>
            <a:r>
              <a:rPr lang="en-US" sz="4000" dirty="0" err="1">
                <a:solidFill>
                  <a:schemeClr val="bg1"/>
                </a:solidFill>
              </a:rPr>
              <a:t>Việt</a:t>
            </a:r>
            <a:r>
              <a:rPr lang="en-US" sz="4000" dirty="0">
                <a:solidFill>
                  <a:schemeClr val="bg1"/>
                </a:solidFill>
              </a:rPr>
              <a:t> Nam </a:t>
            </a:r>
            <a:r>
              <a:rPr lang="en-US" sz="4000" dirty="0" err="1">
                <a:solidFill>
                  <a:schemeClr val="bg1"/>
                </a:solidFill>
              </a:rPr>
              <a:t>là</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thuộc</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phân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phối</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soát</a:t>
            </a:r>
            <a:r>
              <a:rPr lang="en-US" sz="4000" dirty="0">
                <a:solidFill>
                  <a:schemeClr val="bg1"/>
                </a:solidFill>
              </a:rPr>
              <a:t> </a:t>
            </a:r>
            <a:r>
              <a:rPr lang="en-US" sz="4000" dirty="0" err="1">
                <a:solidFill>
                  <a:schemeClr val="bg1"/>
                </a:solidFill>
              </a:rPr>
              <a:t>giữa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lập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a:t>
            </a:r>
            <a:r>
              <a:rPr lang="en-US" sz="4000" i="1" dirty="0">
                <a:solidFill>
                  <a:schemeClr val="bg1"/>
                </a:solidFill>
              </a:rPr>
              <a:t> </a:t>
            </a:r>
            <a:r>
              <a:rPr lang="en-US" sz="4000" dirty="0" err="1">
                <a:solidFill>
                  <a:schemeClr val="bg1"/>
                </a:solidFill>
              </a:rPr>
              <a:t>Tòa</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a:t>
            </a:r>
            <a:r>
              <a:rPr lang="en-US" sz="4000" i="1" dirty="0">
                <a:solidFill>
                  <a:schemeClr val="bg1"/>
                </a:solidFill>
              </a:rPr>
              <a:t> </a:t>
            </a:r>
            <a:r>
              <a:rPr lang="en-US" sz="4000" dirty="0" err="1">
                <a:solidFill>
                  <a:schemeClr val="bg1"/>
                </a:solidFill>
              </a:rPr>
              <a:t>Viện</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endParaRPr lang="en-US" sz="4800" dirty="0">
              <a:solidFill>
                <a:schemeClr val="bg1"/>
              </a:solidFill>
            </a:endParaRPr>
          </a:p>
        </p:txBody>
      </p:sp>
    </p:spTree>
    <p:extLst>
      <p:ext uri="{BB962C8B-B14F-4D97-AF65-F5344CB8AC3E}">
        <p14:creationId xmlns:p14="http://schemas.microsoft.com/office/powerpoint/2010/main" val="1652349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err="1">
                <a:solidFill>
                  <a:schemeClr val="bg1"/>
                </a:solidFill>
              </a:rPr>
              <a:t>sát</a:t>
            </a:r>
            <a:r>
              <a:rPr lang="en-US" sz="4000" i="1">
                <a:solidFill>
                  <a:schemeClr val="bg1"/>
                </a:solidFill>
              </a:rPr>
              <a:t> hoạt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dirty="0">
                <a:solidFill>
                  <a:schemeClr val="bg1"/>
                </a:solidFill>
              </a:rPr>
              <a:t>- </a:t>
            </a:r>
            <a:r>
              <a:rPr lang="en-US" sz="4000" dirty="0" err="1">
                <a:solidFill>
                  <a:schemeClr val="bg1"/>
                </a:solidFill>
              </a:rPr>
              <a:t>Mục</a:t>
            </a:r>
            <a:r>
              <a:rPr lang="en-US" sz="4000" dirty="0">
                <a:solidFill>
                  <a:schemeClr val="bg1"/>
                </a:solidFill>
              </a:rPr>
              <a:t> </a:t>
            </a:r>
            <a:r>
              <a:rPr lang="en-US" sz="4000" dirty="0" err="1">
                <a:solidFill>
                  <a:schemeClr val="bg1"/>
                </a:solidFill>
              </a:rPr>
              <a:t>đích</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kiểm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nhằm</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tiếp</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giác</a:t>
            </a:r>
            <a:r>
              <a:rPr lang="en-US" sz="4000" dirty="0">
                <a:solidFill>
                  <a:schemeClr val="bg1"/>
                </a:solidFill>
              </a:rPr>
              <a:t>, tin </a:t>
            </a:r>
            <a:r>
              <a:rPr lang="en-US" sz="4000" dirty="0" err="1">
                <a:solidFill>
                  <a:schemeClr val="bg1"/>
                </a:solidFill>
              </a:rPr>
              <a:t>báo</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kiến</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hôn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gia</a:t>
            </a:r>
            <a:r>
              <a:rPr lang="en-US" sz="4000" dirty="0">
                <a:solidFill>
                  <a:schemeClr val="bg1"/>
                </a:solidFill>
              </a:rPr>
              <a:t> </a:t>
            </a:r>
            <a:r>
              <a:rPr lang="en-US" sz="4000" dirty="0" err="1">
                <a:solidFill>
                  <a:schemeClr val="bg1"/>
                </a:solidFill>
              </a:rPr>
              <a:t>đình</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doanh</a:t>
            </a:r>
            <a:r>
              <a:rPr lang="en-US" sz="4000" dirty="0">
                <a:solidFill>
                  <a:schemeClr val="bg1"/>
                </a:solidFill>
              </a:rPr>
              <a:t>, </a:t>
            </a:r>
            <a:r>
              <a:rPr lang="en-US" sz="4000" dirty="0" err="1">
                <a:solidFill>
                  <a:schemeClr val="bg1"/>
                </a:solidFill>
              </a:rPr>
              <a:t>thương</a:t>
            </a:r>
            <a:r>
              <a:rPr lang="en-US" sz="4000" dirty="0">
                <a:solidFill>
                  <a:schemeClr val="bg1"/>
                </a:solidFill>
              </a:rPr>
              <a:t> </a:t>
            </a:r>
            <a:r>
              <a:rPr lang="en-US" sz="4000" dirty="0" err="1">
                <a:solidFill>
                  <a:schemeClr val="bg1"/>
                </a:solidFill>
              </a:rPr>
              <a:t>mại</a:t>
            </a:r>
            <a:r>
              <a:rPr lang="en-US" sz="4000" dirty="0">
                <a:solidFill>
                  <a:schemeClr val="bg1"/>
                </a:solidFill>
              </a:rPr>
              <a:t>, </a:t>
            </a:r>
            <a:r>
              <a:rPr lang="en-US" sz="4000" dirty="0" err="1">
                <a:solidFill>
                  <a:schemeClr val="bg1"/>
                </a:solidFill>
              </a:rPr>
              <a:t>lao</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khiếu</a:t>
            </a:r>
            <a:r>
              <a:rPr lang="en-US" sz="4000" dirty="0">
                <a:solidFill>
                  <a:schemeClr val="bg1"/>
                </a:solidFill>
              </a:rPr>
              <a:t> </a:t>
            </a:r>
            <a:r>
              <a:rPr lang="en-US" sz="4000" dirty="0" err="1">
                <a:solidFill>
                  <a:schemeClr val="bg1"/>
                </a:solidFill>
              </a:rPr>
              <a:t>nại</a:t>
            </a:r>
            <a:r>
              <a:rPr lang="en-US" sz="4000" dirty="0">
                <a:solidFill>
                  <a:schemeClr val="bg1"/>
                </a:solidFill>
              </a:rPr>
              <a:t>, </a:t>
            </a:r>
            <a:r>
              <a:rPr lang="en-US" sz="4000" dirty="0" err="1">
                <a:solidFill>
                  <a:schemeClr val="bg1"/>
                </a:solidFill>
              </a:rPr>
              <a:t>tố</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bắt</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độ</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giáo</a:t>
            </a:r>
            <a:r>
              <a:rPr lang="en-US" sz="4000" dirty="0">
                <a:solidFill>
                  <a:schemeClr val="bg1"/>
                </a:solidFill>
              </a:rPr>
              <a:t> </a:t>
            </a:r>
            <a:r>
              <a:rPr lang="en-US" sz="4000" dirty="0" err="1">
                <a:solidFill>
                  <a:schemeClr val="bg1"/>
                </a:solidFill>
              </a:rPr>
              <a:t>dục</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quyền</a:t>
            </a:r>
            <a:r>
              <a:rPr lang="en-US" sz="4000" dirty="0">
                <a:solidFill>
                  <a:schemeClr val="bg1"/>
                </a:solidFill>
              </a:rPr>
              <a:t> con </a:t>
            </a:r>
            <a:r>
              <a:rPr lang="en-US" sz="4000" dirty="0" err="1">
                <a:solidFill>
                  <a:schemeClr val="bg1"/>
                </a:solidFill>
              </a:rPr>
              <a:t>người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bắt</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tạm</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tôn</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Bản</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Tòa</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đã</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nghiêm</a:t>
            </a:r>
            <a:r>
              <a:rPr lang="en-US" sz="4000" dirty="0">
                <a:solidFill>
                  <a:schemeClr val="bg1"/>
                </a:solidFill>
              </a:rPr>
              <a:t> </a:t>
            </a:r>
            <a:r>
              <a:rPr lang="en-US" sz="4000" dirty="0" err="1">
                <a:solidFill>
                  <a:schemeClr val="bg1"/>
                </a:solidFill>
              </a:rPr>
              <a:t>chỉnh</a:t>
            </a:r>
            <a:r>
              <a:rPr lang="en-US" sz="4000" dirty="0">
                <a:solidFill>
                  <a:schemeClr val="bg1"/>
                </a:solidFill>
              </a:rPr>
              <a:t>. </a:t>
            </a:r>
          </a:p>
        </p:txBody>
      </p:sp>
    </p:spTree>
    <p:extLst>
      <p:ext uri="{BB962C8B-B14F-4D97-AF65-F5344CB8AC3E}">
        <p14:creationId xmlns:p14="http://schemas.microsoft.com/office/powerpoint/2010/main" val="3937267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fontAlgn="base">
              <a:buNone/>
            </a:pPr>
            <a:r>
              <a:rPr lang="en-US" sz="4000" i="1" dirty="0">
                <a:solidFill>
                  <a:schemeClr val="bg1"/>
                </a:solidFill>
              </a:rPr>
              <a:t>5.2.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họat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VKSND</a:t>
            </a:r>
            <a:r>
              <a:rPr lang="en-US" sz="4000" dirty="0">
                <a:solidFill>
                  <a:schemeClr val="bg1"/>
                </a:solidFill>
              </a:rPr>
              <a:t> </a:t>
            </a:r>
          </a:p>
          <a:p>
            <a:pPr marL="0" indent="0">
              <a:buNone/>
            </a:pP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của</a:t>
            </a:r>
            <a:r>
              <a:rPr lang="en-US" sz="4000" dirty="0">
                <a:solidFill>
                  <a:schemeClr val="bg1"/>
                </a:solidFill>
              </a:rPr>
              <a:t> VKS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hiến</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chỉ</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cử</a:t>
            </a:r>
            <a:r>
              <a:rPr lang="en-US" sz="4000" dirty="0">
                <a:solidFill>
                  <a:schemeClr val="bg1"/>
                </a:solidFill>
              </a:rPr>
              <a:t> </a:t>
            </a:r>
            <a:r>
              <a:rPr lang="en-US" sz="4000" dirty="0" err="1">
                <a:solidFill>
                  <a:schemeClr val="bg1"/>
                </a:solidFill>
              </a:rPr>
              <a:t>mới</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thẩm</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VKS </a:t>
            </a:r>
            <a:r>
              <a:rPr lang="en-US" sz="4000" dirty="0" err="1">
                <a:solidFill>
                  <a:schemeClr val="bg1"/>
                </a:solidFill>
              </a:rPr>
              <a:t>nên</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của</a:t>
            </a:r>
            <a:r>
              <a:rPr lang="en-US" sz="4000" dirty="0">
                <a:solidFill>
                  <a:schemeClr val="bg1"/>
                </a:solidFill>
              </a:rPr>
              <a:t> HĐND </a:t>
            </a:r>
            <a:r>
              <a:rPr lang="en-US" sz="4000" dirty="0" err="1">
                <a:solidFill>
                  <a:schemeClr val="bg1"/>
                </a:solidFill>
              </a:rPr>
              <a:t>đối</a:t>
            </a:r>
            <a:r>
              <a:rPr lang="en-US" sz="4000" dirty="0">
                <a:solidFill>
                  <a:schemeClr val="bg1"/>
                </a:solidFill>
              </a:rPr>
              <a:t> </a:t>
            </a:r>
            <a:r>
              <a:rPr lang="en-US" sz="4000" dirty="0" err="1">
                <a:solidFill>
                  <a:schemeClr val="bg1"/>
                </a:solidFill>
              </a:rPr>
              <a:t>với</a:t>
            </a:r>
            <a:r>
              <a:rPr lang="en-US" sz="4000" dirty="0">
                <a:solidFill>
                  <a:schemeClr val="bg1"/>
                </a:solidFill>
              </a:rPr>
              <a:t> VKS </a:t>
            </a:r>
            <a:r>
              <a:rPr lang="en-US" sz="4000" dirty="0" err="1">
                <a:solidFill>
                  <a:schemeClr val="bg1"/>
                </a:solidFill>
              </a:rPr>
              <a:t>chính</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mọi</a:t>
            </a:r>
            <a:r>
              <a:rPr lang="en-US" sz="4000" dirty="0">
                <a:solidFill>
                  <a:schemeClr val="bg1"/>
                </a:solidFill>
              </a:rPr>
              <a:t> vi </a:t>
            </a:r>
            <a:r>
              <a:rPr lang="en-US" sz="4000" dirty="0" err="1">
                <a:solidFill>
                  <a:schemeClr val="bg1"/>
                </a:solidFill>
              </a:rPr>
              <a:t>phạm</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kịp</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nghiêm</a:t>
            </a:r>
            <a:r>
              <a:rPr lang="en-US" sz="4000" dirty="0">
                <a:solidFill>
                  <a:schemeClr val="bg1"/>
                </a:solidFill>
              </a:rPr>
              <a:t> minh.</a:t>
            </a:r>
          </a:p>
        </p:txBody>
      </p:sp>
    </p:spTree>
    <p:extLst>
      <p:ext uri="{BB962C8B-B14F-4D97-AF65-F5344CB8AC3E}">
        <p14:creationId xmlns:p14="http://schemas.microsoft.com/office/powerpoint/2010/main" val="4278278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5.3.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TAND</a:t>
            </a:r>
            <a:endParaRPr lang="en-US" sz="4000" dirty="0">
              <a:solidFill>
                <a:schemeClr val="bg1"/>
              </a:solidFill>
            </a:endParaRPr>
          </a:p>
          <a:p>
            <a:pPr marL="0" indent="0">
              <a:buNone/>
            </a:pPr>
            <a:r>
              <a:rPr lang="en-GB" sz="4000" dirty="0">
                <a:solidFill>
                  <a:schemeClr val="bg1"/>
                </a:solidFill>
              </a:rPr>
              <a:t> 	TAND </a:t>
            </a:r>
            <a:r>
              <a:rPr lang="en-GB" sz="4000" dirty="0" err="1">
                <a:solidFill>
                  <a:schemeClr val="bg1"/>
                </a:solidFill>
              </a:rPr>
              <a:t>là</a:t>
            </a:r>
            <a:r>
              <a:rPr lang="en-GB" sz="4000" dirty="0">
                <a:solidFill>
                  <a:schemeClr val="bg1"/>
                </a:solidFill>
              </a:rPr>
              <a:t> </a:t>
            </a:r>
            <a:r>
              <a:rPr lang="en-GB" sz="4000" dirty="0" err="1">
                <a:solidFill>
                  <a:schemeClr val="bg1"/>
                </a:solidFill>
              </a:rPr>
              <a:t>cơ</a:t>
            </a:r>
            <a:r>
              <a:rPr lang="en-GB" sz="4000" dirty="0">
                <a:solidFill>
                  <a:schemeClr val="bg1"/>
                </a:solidFill>
              </a:rPr>
              <a:t> </a:t>
            </a:r>
            <a:r>
              <a:rPr lang="en-GB" sz="4000" dirty="0" err="1">
                <a:solidFill>
                  <a:schemeClr val="bg1"/>
                </a:solidFill>
              </a:rPr>
              <a:t>quan</a:t>
            </a:r>
            <a:r>
              <a:rPr lang="en-GB" sz="4000" dirty="0">
                <a:solidFill>
                  <a:schemeClr val="bg1"/>
                </a:solidFill>
              </a:rPr>
              <a:t> </a:t>
            </a:r>
            <a:r>
              <a:rPr lang="en-GB" sz="4000" dirty="0" err="1">
                <a:solidFill>
                  <a:schemeClr val="bg1"/>
                </a:solidFill>
              </a:rPr>
              <a:t>xét</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của</a:t>
            </a:r>
            <a:r>
              <a:rPr lang="en-GB" sz="4000" dirty="0">
                <a:solidFill>
                  <a:schemeClr val="bg1"/>
                </a:solidFill>
              </a:rPr>
              <a:t> </a:t>
            </a:r>
            <a:r>
              <a:rPr lang="en-GB" sz="4000" dirty="0" err="1">
                <a:solidFill>
                  <a:schemeClr val="bg1"/>
                </a:solidFill>
              </a:rPr>
              <a:t>nước</a:t>
            </a:r>
            <a:r>
              <a:rPr lang="en-GB" sz="4000" dirty="0">
                <a:solidFill>
                  <a:schemeClr val="bg1"/>
                </a:solidFill>
              </a:rPr>
              <a:t> CHXHCN </a:t>
            </a:r>
            <a:r>
              <a:rPr lang="en-GB" sz="4000" dirty="0" err="1">
                <a:solidFill>
                  <a:schemeClr val="bg1"/>
                </a:solidFill>
              </a:rPr>
              <a:t>Việt</a:t>
            </a:r>
            <a:r>
              <a:rPr lang="en-GB" sz="4000" dirty="0">
                <a:solidFill>
                  <a:schemeClr val="bg1"/>
                </a:solidFill>
              </a:rPr>
              <a:t> Nam, </a:t>
            </a:r>
            <a:r>
              <a:rPr lang="en-GB" sz="4000" dirty="0" err="1">
                <a:solidFill>
                  <a:schemeClr val="bg1"/>
                </a:solidFill>
              </a:rPr>
              <a:t>thực</a:t>
            </a:r>
            <a:r>
              <a:rPr lang="en-GB" sz="4000" dirty="0">
                <a:solidFill>
                  <a:schemeClr val="bg1"/>
                </a:solidFill>
              </a:rPr>
              <a:t> </a:t>
            </a:r>
            <a:r>
              <a:rPr lang="en-GB" sz="4000" dirty="0" err="1">
                <a:solidFill>
                  <a:schemeClr val="bg1"/>
                </a:solidFill>
              </a:rPr>
              <a:t>hiện</a:t>
            </a:r>
            <a:r>
              <a:rPr lang="en-GB" sz="4000" dirty="0">
                <a:solidFill>
                  <a:schemeClr val="bg1"/>
                </a:solidFill>
              </a:rPr>
              <a:t> </a:t>
            </a:r>
            <a:r>
              <a:rPr lang="en-GB" sz="4000" dirty="0" err="1">
                <a:solidFill>
                  <a:schemeClr val="bg1"/>
                </a:solidFill>
              </a:rPr>
              <a:t>quyền</a:t>
            </a:r>
            <a:r>
              <a:rPr lang="en-GB" sz="4000" dirty="0">
                <a:solidFill>
                  <a:schemeClr val="bg1"/>
                </a:solidFill>
              </a:rPr>
              <a:t> </a:t>
            </a:r>
            <a:r>
              <a:rPr lang="en-GB" sz="4000" dirty="0" err="1">
                <a:solidFill>
                  <a:schemeClr val="bg1"/>
                </a:solidFill>
              </a:rPr>
              <a:t>tư</a:t>
            </a:r>
            <a:r>
              <a:rPr lang="en-GB" sz="4000" dirty="0">
                <a:solidFill>
                  <a:schemeClr val="bg1"/>
                </a:solidFill>
              </a:rPr>
              <a:t> </a:t>
            </a:r>
            <a:r>
              <a:rPr lang="en-GB" sz="4000" dirty="0" err="1">
                <a:solidFill>
                  <a:schemeClr val="bg1"/>
                </a:solidFill>
              </a:rPr>
              <a:t>pháp</a:t>
            </a:r>
            <a:r>
              <a:rPr lang="en-GB" sz="4000" dirty="0">
                <a:solidFill>
                  <a:schemeClr val="bg1"/>
                </a:solidFill>
              </a:rPr>
              <a:t>. </a:t>
            </a:r>
            <a:r>
              <a:rPr lang="en-US" sz="4000" dirty="0" err="1">
                <a:solidFill>
                  <a:schemeClr val="bg1"/>
                </a:solidFill>
              </a:rPr>
              <a:t>Tòa</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danh</a:t>
            </a:r>
            <a:r>
              <a:rPr lang="en-US" sz="4000" dirty="0">
                <a:solidFill>
                  <a:schemeClr val="bg1"/>
                </a:solidFill>
              </a:rPr>
              <a:t> </a:t>
            </a:r>
            <a:r>
              <a:rPr lang="en-US" sz="4000" dirty="0" err="1">
                <a:solidFill>
                  <a:schemeClr val="bg1"/>
                </a:solidFill>
              </a:rPr>
              <a:t>nước</a:t>
            </a:r>
            <a:r>
              <a:rPr lang="en-US" sz="4000" dirty="0">
                <a:solidFill>
                  <a:schemeClr val="bg1"/>
                </a:solidFill>
              </a:rPr>
              <a:t> CHXHCN </a:t>
            </a:r>
            <a:r>
              <a:rPr lang="en-US" sz="4000" dirty="0" err="1">
                <a:solidFill>
                  <a:schemeClr val="bg1"/>
                </a:solidFill>
              </a:rPr>
              <a:t>Việt</a:t>
            </a:r>
            <a:r>
              <a:rPr lang="en-US" sz="4000" dirty="0">
                <a:solidFill>
                  <a:schemeClr val="bg1"/>
                </a:solidFill>
              </a:rPr>
              <a:t> Nam </a:t>
            </a:r>
            <a:r>
              <a:rPr lang="en-US" sz="4000" dirty="0" err="1">
                <a:solidFill>
                  <a:schemeClr val="bg1"/>
                </a:solidFill>
              </a:rPr>
              <a:t>xét</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hôn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gia</a:t>
            </a:r>
            <a:r>
              <a:rPr lang="en-US" sz="4000" dirty="0">
                <a:solidFill>
                  <a:schemeClr val="bg1"/>
                </a:solidFill>
              </a:rPr>
              <a:t> </a:t>
            </a:r>
            <a:r>
              <a:rPr lang="en-US" sz="4000" dirty="0" err="1">
                <a:solidFill>
                  <a:schemeClr val="bg1"/>
                </a:solidFill>
              </a:rPr>
              <a:t>đình</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doanh</a:t>
            </a:r>
            <a:r>
              <a:rPr lang="en-US" sz="4000" dirty="0">
                <a:solidFill>
                  <a:schemeClr val="bg1"/>
                </a:solidFill>
              </a:rPr>
              <a:t>, </a:t>
            </a:r>
            <a:r>
              <a:rPr lang="en-US" sz="4000" dirty="0" err="1">
                <a:solidFill>
                  <a:schemeClr val="bg1"/>
                </a:solidFill>
              </a:rPr>
              <a:t>thương</a:t>
            </a:r>
            <a:r>
              <a:rPr lang="en-US" sz="4000" dirty="0">
                <a:solidFill>
                  <a:schemeClr val="bg1"/>
                </a:solidFill>
              </a:rPr>
              <a:t> </a:t>
            </a:r>
            <a:r>
              <a:rPr lang="en-US" sz="4000" dirty="0" err="1">
                <a:solidFill>
                  <a:schemeClr val="bg1"/>
                </a:solidFill>
              </a:rPr>
              <a:t>mại</a:t>
            </a:r>
            <a:r>
              <a:rPr lang="en-US" sz="4000" dirty="0">
                <a:solidFill>
                  <a:schemeClr val="bg1"/>
                </a:solidFill>
              </a:rPr>
              <a:t>, </a:t>
            </a:r>
            <a:r>
              <a:rPr lang="en-US" sz="4000" dirty="0" err="1">
                <a:solidFill>
                  <a:schemeClr val="bg1"/>
                </a:solidFill>
              </a:rPr>
              <a:t>lao</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quyền</a:t>
            </a:r>
            <a:r>
              <a:rPr lang="en-US" sz="4000" dirty="0">
                <a:solidFill>
                  <a:schemeClr val="bg1"/>
                </a:solidFill>
              </a:rPr>
              <a:t> con </a:t>
            </a:r>
            <a:r>
              <a:rPr lang="en-US" sz="4000" dirty="0" err="1">
                <a:solidFill>
                  <a:schemeClr val="bg1"/>
                </a:solidFill>
              </a:rPr>
              <a:t>người</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độ</a:t>
            </a:r>
            <a:r>
              <a:rPr lang="en-US" sz="4000" dirty="0">
                <a:solidFill>
                  <a:schemeClr val="bg1"/>
                </a:solidFill>
              </a:rPr>
              <a:t> XHCN,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cá</a:t>
            </a:r>
            <a:r>
              <a:rPr lang="en-US" sz="4000" dirty="0">
                <a:solidFill>
                  <a:schemeClr val="bg1"/>
                </a:solidFill>
              </a:rPr>
              <a:t> </a:t>
            </a:r>
            <a:r>
              <a:rPr lang="en-US" sz="4000" dirty="0" err="1">
                <a:solidFill>
                  <a:schemeClr val="bg1"/>
                </a:solidFill>
              </a:rPr>
              <a:t>nhân</a:t>
            </a:r>
            <a:r>
              <a:rPr lang="en-US" sz="4000" dirty="0">
                <a:solidFill>
                  <a:schemeClr val="bg1"/>
                </a:solidFill>
              </a:rPr>
              <a:t>.</a:t>
            </a:r>
          </a:p>
        </p:txBody>
      </p:sp>
    </p:spTree>
    <p:extLst>
      <p:ext uri="{BB962C8B-B14F-4D97-AF65-F5344CB8AC3E}">
        <p14:creationId xmlns:p14="http://schemas.microsoft.com/office/powerpoint/2010/main" val="2356816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5.3.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TAND</a:t>
            </a:r>
            <a:endParaRPr lang="en-US" sz="4000" dirty="0">
              <a:solidFill>
                <a:schemeClr val="bg1"/>
              </a:solidFill>
            </a:endParaRPr>
          </a:p>
          <a:p>
            <a:pPr marL="0" indent="0">
              <a:buNone/>
            </a:pPr>
            <a:r>
              <a:rPr lang="en-GB" sz="4000" dirty="0">
                <a:solidFill>
                  <a:schemeClr val="bg1"/>
                </a:solidFill>
              </a:rPr>
              <a:t> 	</a:t>
            </a:r>
            <a:r>
              <a:rPr lang="en-US" sz="4000" i="1" dirty="0" err="1">
                <a:solidFill>
                  <a:schemeClr val="bg1"/>
                </a:solidFill>
              </a:rPr>
              <a:t>Một</a:t>
            </a:r>
            <a:r>
              <a:rPr lang="en-US" sz="4000" i="1" dirty="0">
                <a:solidFill>
                  <a:schemeClr val="bg1"/>
                </a:solidFill>
              </a:rPr>
              <a:t> </a:t>
            </a:r>
            <a:r>
              <a:rPr lang="en-US" sz="4000" i="1" dirty="0" err="1">
                <a:solidFill>
                  <a:schemeClr val="bg1"/>
                </a:solidFill>
              </a:rPr>
              <a:t>số</a:t>
            </a:r>
            <a:r>
              <a:rPr lang="en-US" sz="4000" i="1" dirty="0">
                <a:solidFill>
                  <a:schemeClr val="bg1"/>
                </a:solidFill>
              </a:rPr>
              <a:t> </a:t>
            </a:r>
            <a:r>
              <a:rPr lang="en-US" sz="4000" i="1" dirty="0" err="1">
                <a:solidFill>
                  <a:schemeClr val="bg1"/>
                </a:solidFill>
              </a:rPr>
              <a:t>vấn</a:t>
            </a:r>
            <a:r>
              <a:rPr lang="en-US" sz="4000" i="1" dirty="0">
                <a:solidFill>
                  <a:schemeClr val="bg1"/>
                </a:solidFill>
              </a:rPr>
              <a:t> </a:t>
            </a:r>
            <a:r>
              <a:rPr lang="en-US" sz="4000" i="1" dirty="0" err="1">
                <a:solidFill>
                  <a:schemeClr val="bg1"/>
                </a:solidFill>
              </a:rPr>
              <a:t>đề</a:t>
            </a:r>
            <a:r>
              <a:rPr lang="en-US" sz="4000" i="1" dirty="0">
                <a:solidFill>
                  <a:schemeClr val="bg1"/>
                </a:solidFill>
              </a:rPr>
              <a:t>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 </a:t>
            </a:r>
            <a:endParaRPr lang="en-US" sz="4000" dirty="0">
              <a:solidFill>
                <a:schemeClr val="bg1"/>
              </a:solidFill>
            </a:endParaRPr>
          </a:p>
          <a:p>
            <a:pPr marL="0" indent="0">
              <a:buNone/>
            </a:pPr>
            <a:r>
              <a:rPr lang="en-GB" sz="4000" i="1" dirty="0">
                <a:solidFill>
                  <a:schemeClr val="bg1"/>
                </a:solidFill>
              </a:rPr>
              <a:t>- </a:t>
            </a:r>
            <a:r>
              <a:rPr lang="en-GB" sz="4000" i="1" dirty="0" err="1">
                <a:solidFill>
                  <a:schemeClr val="bg1"/>
                </a:solidFill>
              </a:rPr>
              <a:t>Trong</a:t>
            </a:r>
            <a:r>
              <a:rPr lang="en-GB" sz="4000" i="1" dirty="0">
                <a:solidFill>
                  <a:schemeClr val="bg1"/>
                </a:solidFill>
              </a:rPr>
              <a:t> </a:t>
            </a:r>
            <a:r>
              <a:rPr lang="en-GB" sz="4000" i="1" dirty="0" err="1">
                <a:solidFill>
                  <a:schemeClr val="bg1"/>
                </a:solidFill>
              </a:rPr>
              <a:t>giám</a:t>
            </a:r>
            <a:r>
              <a:rPr lang="en-GB" sz="4000" i="1" dirty="0">
                <a:solidFill>
                  <a:schemeClr val="bg1"/>
                </a:solidFill>
              </a:rPr>
              <a:t> </a:t>
            </a:r>
            <a:r>
              <a:rPr lang="en-GB" sz="4000" i="1" dirty="0" err="1">
                <a:solidFill>
                  <a:schemeClr val="bg1"/>
                </a:solidFill>
              </a:rPr>
              <a:t>sát</a:t>
            </a:r>
            <a:r>
              <a:rPr lang="en-GB" sz="4000" i="1" dirty="0">
                <a:solidFill>
                  <a:schemeClr val="bg1"/>
                </a:solidFill>
              </a:rPr>
              <a:t> </a:t>
            </a:r>
            <a:r>
              <a:rPr lang="en-GB" sz="4000" i="1" dirty="0" err="1">
                <a:solidFill>
                  <a:schemeClr val="bg1"/>
                </a:solidFill>
              </a:rPr>
              <a:t>việc</a:t>
            </a:r>
            <a:r>
              <a:rPr lang="en-GB" sz="4000" i="1" dirty="0">
                <a:solidFill>
                  <a:schemeClr val="bg1"/>
                </a:solidFill>
              </a:rPr>
              <a:t> </a:t>
            </a:r>
            <a:r>
              <a:rPr lang="en-GB" sz="4000" i="1" dirty="0" err="1">
                <a:solidFill>
                  <a:schemeClr val="bg1"/>
                </a:solidFill>
              </a:rPr>
              <a:t>xét</a:t>
            </a:r>
            <a:r>
              <a:rPr lang="en-GB" sz="4000" i="1" dirty="0">
                <a:solidFill>
                  <a:schemeClr val="bg1"/>
                </a:solidFill>
              </a:rPr>
              <a:t> </a:t>
            </a:r>
            <a:r>
              <a:rPr lang="en-GB" sz="4000" i="1" dirty="0" err="1">
                <a:solidFill>
                  <a:schemeClr val="bg1"/>
                </a:solidFill>
              </a:rPr>
              <a:t>xử</a:t>
            </a:r>
            <a:r>
              <a:rPr lang="en-GB" sz="4000" i="1" dirty="0">
                <a:solidFill>
                  <a:schemeClr val="bg1"/>
                </a:solidFill>
              </a:rPr>
              <a:t> </a:t>
            </a:r>
            <a:r>
              <a:rPr lang="en-GB" sz="4000" i="1" dirty="0" err="1">
                <a:solidFill>
                  <a:schemeClr val="bg1"/>
                </a:solidFill>
              </a:rPr>
              <a:t>về</a:t>
            </a:r>
            <a:r>
              <a:rPr lang="en-GB" sz="4000" i="1" dirty="0">
                <a:solidFill>
                  <a:schemeClr val="bg1"/>
                </a:solidFill>
              </a:rPr>
              <a:t> </a:t>
            </a:r>
            <a:r>
              <a:rPr lang="en-GB" sz="4000" i="1" dirty="0" err="1">
                <a:solidFill>
                  <a:schemeClr val="bg1"/>
                </a:solidFill>
              </a:rPr>
              <a:t>hình</a:t>
            </a:r>
            <a:r>
              <a:rPr lang="en-GB" sz="4000" i="1" dirty="0">
                <a:solidFill>
                  <a:schemeClr val="bg1"/>
                </a:solidFill>
              </a:rPr>
              <a:t> </a:t>
            </a:r>
            <a:r>
              <a:rPr lang="en-GB" sz="4000" i="1" dirty="0" err="1">
                <a:solidFill>
                  <a:schemeClr val="bg1"/>
                </a:solidFill>
              </a:rPr>
              <a:t>sự</a:t>
            </a:r>
            <a:r>
              <a:rPr lang="en-GB" sz="4000" i="1" dirty="0">
                <a:solidFill>
                  <a:schemeClr val="bg1"/>
                </a:solidFill>
              </a:rPr>
              <a:t>:</a:t>
            </a:r>
            <a:endParaRPr lang="en-US" sz="4000" dirty="0">
              <a:solidFill>
                <a:schemeClr val="bg1"/>
              </a:solidFill>
            </a:endParaRPr>
          </a:p>
          <a:p>
            <a:pPr marL="0" indent="0">
              <a:buNone/>
            </a:pPr>
            <a:r>
              <a:rPr lang="en-GB" sz="4000" dirty="0">
                <a:solidFill>
                  <a:schemeClr val="bg1"/>
                </a:solidFill>
              </a:rPr>
              <a:t> </a:t>
            </a:r>
            <a:r>
              <a:rPr lang="en-GB" sz="4000" dirty="0" err="1">
                <a:solidFill>
                  <a:schemeClr val="bg1"/>
                </a:solidFill>
              </a:rPr>
              <a:t>Không</a:t>
            </a:r>
            <a:r>
              <a:rPr lang="en-GB" sz="4000" dirty="0">
                <a:solidFill>
                  <a:schemeClr val="bg1"/>
                </a:solidFill>
              </a:rPr>
              <a:t> </a:t>
            </a:r>
            <a:r>
              <a:rPr lang="en-GB" sz="4000" dirty="0" err="1">
                <a:solidFill>
                  <a:schemeClr val="bg1"/>
                </a:solidFill>
              </a:rPr>
              <a:t>ai</a:t>
            </a:r>
            <a:r>
              <a:rPr lang="en-GB" sz="4000" dirty="0">
                <a:solidFill>
                  <a:schemeClr val="bg1"/>
                </a:solidFill>
              </a:rPr>
              <a:t> </a:t>
            </a:r>
            <a:r>
              <a:rPr lang="en-GB" sz="4000" dirty="0" err="1">
                <a:solidFill>
                  <a:schemeClr val="bg1"/>
                </a:solidFill>
              </a:rPr>
              <a:t>bị</a:t>
            </a:r>
            <a:r>
              <a:rPr lang="en-GB" sz="4000" dirty="0">
                <a:solidFill>
                  <a:schemeClr val="bg1"/>
                </a:solidFill>
              </a:rPr>
              <a:t> </a:t>
            </a:r>
            <a:r>
              <a:rPr lang="en-GB" sz="4000" dirty="0" err="1">
                <a:solidFill>
                  <a:schemeClr val="bg1"/>
                </a:solidFill>
              </a:rPr>
              <a:t>coi</a:t>
            </a:r>
            <a:r>
              <a:rPr lang="en-GB" sz="4000" dirty="0">
                <a:solidFill>
                  <a:schemeClr val="bg1"/>
                </a:solidFill>
              </a:rPr>
              <a:t> </a:t>
            </a:r>
            <a:r>
              <a:rPr lang="en-GB" sz="4000" dirty="0" err="1">
                <a:solidFill>
                  <a:schemeClr val="bg1"/>
                </a:solidFill>
              </a:rPr>
              <a:t>là</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tội</a:t>
            </a:r>
            <a:r>
              <a:rPr lang="en-GB" sz="4000" dirty="0">
                <a:solidFill>
                  <a:schemeClr val="bg1"/>
                </a:solidFill>
              </a:rPr>
              <a:t> </a:t>
            </a:r>
            <a:r>
              <a:rPr lang="en-GB" sz="4000" dirty="0" err="1">
                <a:solidFill>
                  <a:schemeClr val="bg1"/>
                </a:solidFill>
              </a:rPr>
              <a:t>khi</a:t>
            </a:r>
            <a:r>
              <a:rPr lang="en-GB" sz="4000" dirty="0">
                <a:solidFill>
                  <a:schemeClr val="bg1"/>
                </a:solidFill>
              </a:rPr>
              <a:t> </a:t>
            </a:r>
            <a:r>
              <a:rPr lang="en-GB" sz="4000" dirty="0" err="1">
                <a:solidFill>
                  <a:schemeClr val="bg1"/>
                </a:solidFill>
              </a:rPr>
              <a:t>chưa</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bản</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hiệu</a:t>
            </a:r>
            <a:r>
              <a:rPr lang="en-GB" sz="4000" dirty="0">
                <a:solidFill>
                  <a:schemeClr val="bg1"/>
                </a:solidFill>
              </a:rPr>
              <a:t> </a:t>
            </a:r>
            <a:r>
              <a:rPr lang="en-GB" sz="4000" dirty="0" err="1">
                <a:solidFill>
                  <a:schemeClr val="bg1"/>
                </a:solidFill>
              </a:rPr>
              <a:t>lực</a:t>
            </a:r>
            <a:r>
              <a:rPr lang="en-GB" sz="4000" dirty="0">
                <a:solidFill>
                  <a:schemeClr val="bg1"/>
                </a:solidFill>
              </a:rPr>
              <a:t> </a:t>
            </a:r>
            <a:r>
              <a:rPr lang="en-GB" sz="4000" dirty="0" err="1">
                <a:solidFill>
                  <a:schemeClr val="bg1"/>
                </a:solidFill>
              </a:rPr>
              <a:t>của</a:t>
            </a:r>
            <a:r>
              <a:rPr lang="en-GB" sz="4000" dirty="0">
                <a:solidFill>
                  <a:schemeClr val="bg1"/>
                </a:solidFill>
              </a:rPr>
              <a:t> TAND, </a:t>
            </a:r>
            <a:r>
              <a:rPr lang="en-GB" sz="4000" dirty="0" err="1">
                <a:solidFill>
                  <a:schemeClr val="bg1"/>
                </a:solidFill>
              </a:rPr>
              <a:t>vì</a:t>
            </a:r>
            <a:r>
              <a:rPr lang="en-GB" sz="4000" dirty="0">
                <a:solidFill>
                  <a:schemeClr val="bg1"/>
                </a:solidFill>
              </a:rPr>
              <a:t> </a:t>
            </a:r>
            <a:r>
              <a:rPr lang="en-GB" sz="4000" dirty="0" err="1">
                <a:solidFill>
                  <a:schemeClr val="bg1"/>
                </a:solidFill>
              </a:rPr>
              <a:t>vậy</a:t>
            </a:r>
            <a:r>
              <a:rPr lang="en-GB" sz="4000" dirty="0">
                <a:solidFill>
                  <a:schemeClr val="bg1"/>
                </a:solidFill>
              </a:rPr>
              <a:t> </a:t>
            </a:r>
            <a:r>
              <a:rPr lang="en-GB" sz="4000" dirty="0" err="1">
                <a:solidFill>
                  <a:schemeClr val="bg1"/>
                </a:solidFill>
              </a:rPr>
              <a:t>hoạt</a:t>
            </a:r>
            <a:r>
              <a:rPr lang="en-GB" sz="4000" dirty="0">
                <a:solidFill>
                  <a:schemeClr val="bg1"/>
                </a:solidFill>
              </a:rPr>
              <a:t> </a:t>
            </a:r>
            <a:r>
              <a:rPr lang="en-GB" sz="4000" dirty="0" err="1">
                <a:solidFill>
                  <a:schemeClr val="bg1"/>
                </a:solidFill>
              </a:rPr>
              <a:t>động</a:t>
            </a:r>
            <a:r>
              <a:rPr lang="en-GB" sz="4000" dirty="0">
                <a:solidFill>
                  <a:schemeClr val="bg1"/>
                </a:solidFill>
              </a:rPr>
              <a:t> </a:t>
            </a:r>
            <a:r>
              <a:rPr lang="en-GB" sz="4000" dirty="0" err="1">
                <a:solidFill>
                  <a:schemeClr val="bg1"/>
                </a:solidFill>
              </a:rPr>
              <a:t>xét</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về</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của</a:t>
            </a:r>
            <a:r>
              <a:rPr lang="en-GB" sz="4000" dirty="0">
                <a:solidFill>
                  <a:schemeClr val="bg1"/>
                </a:solidFill>
              </a:rPr>
              <a:t> TAND </a:t>
            </a:r>
            <a:r>
              <a:rPr lang="en-GB" sz="4000" dirty="0" err="1">
                <a:solidFill>
                  <a:schemeClr val="bg1"/>
                </a:solidFill>
              </a:rPr>
              <a:t>phải</a:t>
            </a:r>
            <a:r>
              <a:rPr lang="en-GB" sz="4000" dirty="0">
                <a:solidFill>
                  <a:schemeClr val="bg1"/>
                </a:solidFill>
              </a:rPr>
              <a:t> </a:t>
            </a:r>
            <a:r>
              <a:rPr lang="en-GB" sz="4000" dirty="0" err="1">
                <a:solidFill>
                  <a:schemeClr val="bg1"/>
                </a:solidFill>
              </a:rPr>
              <a:t>bảo</a:t>
            </a:r>
            <a:r>
              <a:rPr lang="en-GB" sz="4000" dirty="0">
                <a:solidFill>
                  <a:schemeClr val="bg1"/>
                </a:solidFill>
              </a:rPr>
              <a:t> </a:t>
            </a:r>
            <a:r>
              <a:rPr lang="en-GB" sz="4000" dirty="0" err="1">
                <a:solidFill>
                  <a:schemeClr val="bg1"/>
                </a:solidFill>
              </a:rPr>
              <a:t>đảm</a:t>
            </a:r>
            <a:r>
              <a:rPr lang="en-GB" sz="4000" dirty="0">
                <a:solidFill>
                  <a:schemeClr val="bg1"/>
                </a:solidFill>
              </a:rPr>
              <a:t> </a:t>
            </a:r>
            <a:r>
              <a:rPr lang="en-GB" sz="4000" dirty="0" err="1">
                <a:solidFill>
                  <a:schemeClr val="bg1"/>
                </a:solidFill>
              </a:rPr>
              <a:t>không</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oan</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sai</a:t>
            </a:r>
            <a:r>
              <a:rPr lang="en-GB" sz="4000" dirty="0">
                <a:solidFill>
                  <a:schemeClr val="bg1"/>
                </a:solidFill>
              </a:rPr>
              <a:t>. </a:t>
            </a:r>
            <a:r>
              <a:rPr lang="en-GB" sz="4000" dirty="0" err="1">
                <a:solidFill>
                  <a:schemeClr val="bg1"/>
                </a:solidFill>
              </a:rPr>
              <a:t>Giám</a:t>
            </a:r>
            <a:r>
              <a:rPr lang="en-GB" sz="4000" dirty="0">
                <a:solidFill>
                  <a:schemeClr val="bg1"/>
                </a:solidFill>
              </a:rPr>
              <a:t> </a:t>
            </a:r>
            <a:r>
              <a:rPr lang="en-GB" sz="4000" dirty="0" err="1">
                <a:solidFill>
                  <a:schemeClr val="bg1"/>
                </a:solidFill>
              </a:rPr>
              <a:t>sát</a:t>
            </a:r>
            <a:r>
              <a:rPr lang="en-GB" sz="4000" dirty="0">
                <a:solidFill>
                  <a:schemeClr val="bg1"/>
                </a:solidFill>
              </a:rPr>
              <a:t> </a:t>
            </a:r>
            <a:r>
              <a:rPr lang="en-GB" sz="4000" dirty="0" err="1">
                <a:solidFill>
                  <a:schemeClr val="bg1"/>
                </a:solidFill>
              </a:rPr>
              <a:t>hoạt</a:t>
            </a:r>
            <a:r>
              <a:rPr lang="en-GB" sz="4000" dirty="0">
                <a:solidFill>
                  <a:schemeClr val="bg1"/>
                </a:solidFill>
              </a:rPr>
              <a:t> </a:t>
            </a:r>
            <a:r>
              <a:rPr lang="en-GB" sz="4000" dirty="0" err="1">
                <a:solidFill>
                  <a:schemeClr val="bg1"/>
                </a:solidFill>
              </a:rPr>
              <a:t>động</a:t>
            </a:r>
            <a:r>
              <a:rPr lang="en-GB" sz="4000" dirty="0">
                <a:solidFill>
                  <a:schemeClr val="bg1"/>
                </a:solidFill>
              </a:rPr>
              <a:t> </a:t>
            </a:r>
            <a:r>
              <a:rPr lang="en-GB" sz="4000" dirty="0" err="1">
                <a:solidFill>
                  <a:schemeClr val="bg1"/>
                </a:solidFill>
              </a:rPr>
              <a:t>xét</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về</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chính</a:t>
            </a:r>
            <a:r>
              <a:rPr lang="en-GB" sz="4000" dirty="0">
                <a:solidFill>
                  <a:schemeClr val="bg1"/>
                </a:solidFill>
              </a:rPr>
              <a:t> </a:t>
            </a:r>
            <a:r>
              <a:rPr lang="en-GB" sz="4000" dirty="0" err="1">
                <a:solidFill>
                  <a:schemeClr val="bg1"/>
                </a:solidFill>
              </a:rPr>
              <a:t>là</a:t>
            </a:r>
            <a:r>
              <a:rPr lang="en-GB" sz="4000" dirty="0">
                <a:solidFill>
                  <a:schemeClr val="bg1"/>
                </a:solidFill>
              </a:rPr>
              <a:t> </a:t>
            </a:r>
            <a:r>
              <a:rPr lang="en-GB" sz="4000" dirty="0" err="1">
                <a:solidFill>
                  <a:schemeClr val="bg1"/>
                </a:solidFill>
              </a:rPr>
              <a:t>xem</a:t>
            </a:r>
            <a:r>
              <a:rPr lang="en-GB" sz="4000" dirty="0">
                <a:solidFill>
                  <a:schemeClr val="bg1"/>
                </a:solidFill>
              </a:rPr>
              <a:t> </a:t>
            </a:r>
            <a:r>
              <a:rPr lang="en-GB" sz="4000" dirty="0" err="1">
                <a:solidFill>
                  <a:schemeClr val="bg1"/>
                </a:solidFill>
              </a:rPr>
              <a:t>xét</a:t>
            </a:r>
            <a:r>
              <a:rPr lang="en-GB" sz="4000" dirty="0">
                <a:solidFill>
                  <a:schemeClr val="bg1"/>
                </a:solidFill>
              </a:rPr>
              <a:t>, </a:t>
            </a:r>
            <a:r>
              <a:rPr lang="en-GB" sz="4000" dirty="0" err="1">
                <a:solidFill>
                  <a:schemeClr val="bg1"/>
                </a:solidFill>
              </a:rPr>
              <a:t>đánh</a:t>
            </a:r>
            <a:r>
              <a:rPr lang="en-GB" sz="4000" dirty="0">
                <a:solidFill>
                  <a:schemeClr val="bg1"/>
                </a:solidFill>
              </a:rPr>
              <a:t> </a:t>
            </a:r>
            <a:r>
              <a:rPr lang="en-GB" sz="4000" dirty="0" err="1">
                <a:solidFill>
                  <a:schemeClr val="bg1"/>
                </a:solidFill>
              </a:rPr>
              <a:t>giá</a:t>
            </a:r>
            <a:r>
              <a:rPr lang="en-GB" sz="4000" dirty="0">
                <a:solidFill>
                  <a:schemeClr val="bg1"/>
                </a:solidFill>
              </a:rPr>
              <a:t> </a:t>
            </a:r>
            <a:r>
              <a:rPr lang="en-GB" sz="4000" dirty="0" err="1">
                <a:solidFill>
                  <a:schemeClr val="bg1"/>
                </a:solidFill>
              </a:rPr>
              <a:t>việc</a:t>
            </a:r>
            <a:r>
              <a:rPr lang="en-GB" sz="4000" dirty="0">
                <a:solidFill>
                  <a:schemeClr val="bg1"/>
                </a:solidFill>
              </a:rPr>
              <a:t> </a:t>
            </a:r>
            <a:r>
              <a:rPr lang="en-GB" sz="4000" dirty="0" err="1">
                <a:solidFill>
                  <a:schemeClr val="bg1"/>
                </a:solidFill>
              </a:rPr>
              <a:t>xét</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các</a:t>
            </a:r>
            <a:r>
              <a:rPr lang="en-GB" sz="4000" dirty="0">
                <a:solidFill>
                  <a:schemeClr val="bg1"/>
                </a:solidFill>
              </a:rPr>
              <a:t> </a:t>
            </a:r>
            <a:r>
              <a:rPr lang="en-GB" sz="4000" dirty="0" err="1">
                <a:solidFill>
                  <a:schemeClr val="bg1"/>
                </a:solidFill>
              </a:rPr>
              <a:t>vụ</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đúng</a:t>
            </a:r>
            <a:r>
              <a:rPr lang="en-GB" sz="4000" dirty="0">
                <a:solidFill>
                  <a:schemeClr val="bg1"/>
                </a:solidFill>
              </a:rPr>
              <a:t> </a:t>
            </a:r>
            <a:r>
              <a:rPr lang="en-GB" sz="4000" dirty="0" err="1">
                <a:solidFill>
                  <a:schemeClr val="bg1"/>
                </a:solidFill>
              </a:rPr>
              <a:t>chủ</a:t>
            </a:r>
            <a:r>
              <a:rPr lang="en-GB" sz="4000" dirty="0">
                <a:solidFill>
                  <a:schemeClr val="bg1"/>
                </a:solidFill>
              </a:rPr>
              <a:t> </a:t>
            </a:r>
            <a:r>
              <a:rPr lang="en-GB" sz="4000" dirty="0" err="1">
                <a:solidFill>
                  <a:schemeClr val="bg1"/>
                </a:solidFill>
              </a:rPr>
              <a:t>trương</a:t>
            </a:r>
            <a:r>
              <a:rPr lang="en-GB" sz="4000" dirty="0">
                <a:solidFill>
                  <a:schemeClr val="bg1"/>
                </a:solidFill>
              </a:rPr>
              <a:t>, </a:t>
            </a:r>
            <a:r>
              <a:rPr lang="en-GB" sz="4000" dirty="0" err="1">
                <a:solidFill>
                  <a:schemeClr val="bg1"/>
                </a:solidFill>
              </a:rPr>
              <a:t>đường</a:t>
            </a:r>
            <a:r>
              <a:rPr lang="en-GB" sz="4000" dirty="0">
                <a:solidFill>
                  <a:schemeClr val="bg1"/>
                </a:solidFill>
              </a:rPr>
              <a:t> </a:t>
            </a:r>
            <a:r>
              <a:rPr lang="en-GB" sz="4000" dirty="0" err="1">
                <a:solidFill>
                  <a:schemeClr val="bg1"/>
                </a:solidFill>
              </a:rPr>
              <a:t>lối</a:t>
            </a:r>
            <a:r>
              <a:rPr lang="en-GB" sz="4000" dirty="0">
                <a:solidFill>
                  <a:schemeClr val="bg1"/>
                </a:solidFill>
              </a:rPr>
              <a:t> </a:t>
            </a:r>
            <a:r>
              <a:rPr lang="en-GB" sz="4000" dirty="0" err="1">
                <a:solidFill>
                  <a:schemeClr val="bg1"/>
                </a:solidFill>
              </a:rPr>
              <a:t>chính</a:t>
            </a:r>
            <a:r>
              <a:rPr lang="en-GB" sz="4000" dirty="0">
                <a:solidFill>
                  <a:schemeClr val="bg1"/>
                </a:solidFill>
              </a:rPr>
              <a:t> </a:t>
            </a:r>
            <a:r>
              <a:rPr lang="en-GB" sz="4000" dirty="0" err="1">
                <a:solidFill>
                  <a:schemeClr val="bg1"/>
                </a:solidFill>
              </a:rPr>
              <a:t>sách</a:t>
            </a:r>
            <a:r>
              <a:rPr lang="en-GB" sz="4000" dirty="0">
                <a:solidFill>
                  <a:schemeClr val="bg1"/>
                </a:solidFill>
              </a:rPr>
              <a:t> </a:t>
            </a:r>
            <a:r>
              <a:rPr lang="en-GB" sz="4000" dirty="0" err="1">
                <a:solidFill>
                  <a:schemeClr val="bg1"/>
                </a:solidFill>
              </a:rPr>
              <a:t>về</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không</a:t>
            </a:r>
            <a:r>
              <a:rPr lang="en-GB" sz="4000">
                <a:solidFill>
                  <a:schemeClr val="bg1"/>
                </a:solidFill>
              </a:rPr>
              <a:t>? Việc </a:t>
            </a:r>
            <a:r>
              <a:rPr lang="en-GB" sz="4000" dirty="0" err="1">
                <a:solidFill>
                  <a:schemeClr val="bg1"/>
                </a:solidFill>
              </a:rPr>
              <a:t>áp</a:t>
            </a:r>
            <a:r>
              <a:rPr lang="en-GB" sz="4000" dirty="0">
                <a:solidFill>
                  <a:schemeClr val="bg1"/>
                </a:solidFill>
              </a:rPr>
              <a:t> </a:t>
            </a:r>
            <a:r>
              <a:rPr lang="en-GB" sz="4000" dirty="0" err="1">
                <a:solidFill>
                  <a:schemeClr val="bg1"/>
                </a:solidFill>
              </a:rPr>
              <a:t>dụng</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phạt</a:t>
            </a:r>
            <a:r>
              <a:rPr lang="en-GB" sz="4000" dirty="0">
                <a:solidFill>
                  <a:schemeClr val="bg1"/>
                </a:solidFill>
              </a:rPr>
              <a:t> </a:t>
            </a:r>
            <a:r>
              <a:rPr lang="en-GB" sz="4000" dirty="0" err="1">
                <a:solidFill>
                  <a:schemeClr val="bg1"/>
                </a:solidFill>
              </a:rPr>
              <a:t>tù</a:t>
            </a:r>
            <a:r>
              <a:rPr lang="en-GB" sz="4000" dirty="0">
                <a:solidFill>
                  <a:schemeClr val="bg1"/>
                </a:solidFill>
              </a:rPr>
              <a:t>, </a:t>
            </a:r>
            <a:r>
              <a:rPr lang="en-GB" sz="4000" dirty="0" err="1">
                <a:solidFill>
                  <a:schemeClr val="bg1"/>
                </a:solidFill>
              </a:rPr>
              <a:t>cải</a:t>
            </a:r>
            <a:r>
              <a:rPr lang="en-GB" sz="4000" dirty="0">
                <a:solidFill>
                  <a:schemeClr val="bg1"/>
                </a:solidFill>
              </a:rPr>
              <a:t> </a:t>
            </a:r>
            <a:r>
              <a:rPr lang="en-GB" sz="4000" dirty="0" err="1">
                <a:solidFill>
                  <a:schemeClr val="bg1"/>
                </a:solidFill>
              </a:rPr>
              <a:t>tạo</a:t>
            </a:r>
            <a:r>
              <a:rPr lang="en-GB" sz="4000" dirty="0">
                <a:solidFill>
                  <a:schemeClr val="bg1"/>
                </a:solidFill>
              </a:rPr>
              <a:t> </a:t>
            </a:r>
            <a:r>
              <a:rPr lang="en-GB" sz="4000" dirty="0" err="1">
                <a:solidFill>
                  <a:schemeClr val="bg1"/>
                </a:solidFill>
              </a:rPr>
              <a:t>không</a:t>
            </a:r>
            <a:r>
              <a:rPr lang="en-GB" sz="4000" dirty="0">
                <a:solidFill>
                  <a:schemeClr val="bg1"/>
                </a:solidFill>
              </a:rPr>
              <a:t> </a:t>
            </a:r>
            <a:r>
              <a:rPr lang="en-GB" sz="4000" dirty="0" err="1">
                <a:solidFill>
                  <a:schemeClr val="bg1"/>
                </a:solidFill>
              </a:rPr>
              <a:t>giam</a:t>
            </a:r>
            <a:r>
              <a:rPr lang="en-GB" sz="4000" dirty="0">
                <a:solidFill>
                  <a:schemeClr val="bg1"/>
                </a:solidFill>
              </a:rPr>
              <a:t> </a:t>
            </a:r>
            <a:r>
              <a:rPr lang="en-GB" sz="4000" dirty="0" err="1">
                <a:solidFill>
                  <a:schemeClr val="bg1"/>
                </a:solidFill>
              </a:rPr>
              <a:t>giữ</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phạt</a:t>
            </a:r>
            <a:r>
              <a:rPr lang="en-GB" sz="4000" dirty="0">
                <a:solidFill>
                  <a:schemeClr val="bg1"/>
                </a:solidFill>
              </a:rPr>
              <a:t> </a:t>
            </a:r>
            <a:r>
              <a:rPr lang="en-GB" sz="4000" dirty="0" err="1">
                <a:solidFill>
                  <a:schemeClr val="bg1"/>
                </a:solidFill>
              </a:rPr>
              <a:t>tù</a:t>
            </a:r>
            <a:r>
              <a:rPr lang="en-GB" sz="4000" dirty="0">
                <a:solidFill>
                  <a:schemeClr val="bg1"/>
                </a:solidFill>
              </a:rPr>
              <a:t> </a:t>
            </a:r>
            <a:r>
              <a:rPr lang="en-GB" sz="4000" dirty="0" err="1">
                <a:solidFill>
                  <a:schemeClr val="bg1"/>
                </a:solidFill>
              </a:rPr>
              <a:t>nhưng</a:t>
            </a:r>
            <a:r>
              <a:rPr lang="en-GB" sz="4000" dirty="0">
                <a:solidFill>
                  <a:schemeClr val="bg1"/>
                </a:solidFill>
              </a:rPr>
              <a:t> </a:t>
            </a:r>
            <a:r>
              <a:rPr lang="en-GB" sz="4000" dirty="0" err="1">
                <a:solidFill>
                  <a:schemeClr val="bg1"/>
                </a:solidFill>
              </a:rPr>
              <a:t>cho</a:t>
            </a:r>
            <a:r>
              <a:rPr lang="en-GB" sz="4000" dirty="0">
                <a:solidFill>
                  <a:schemeClr val="bg1"/>
                </a:solidFill>
              </a:rPr>
              <a:t> </a:t>
            </a:r>
            <a:r>
              <a:rPr lang="en-GB" sz="4000" dirty="0" err="1">
                <a:solidFill>
                  <a:schemeClr val="bg1"/>
                </a:solidFill>
              </a:rPr>
              <a:t>hưởng</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treo</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đúng</a:t>
            </a:r>
            <a:r>
              <a:rPr lang="en-GB" sz="4000" dirty="0">
                <a:solidFill>
                  <a:schemeClr val="bg1"/>
                </a:solidFill>
              </a:rPr>
              <a:t> </a:t>
            </a:r>
            <a:r>
              <a:rPr lang="en-GB" sz="4000" dirty="0" err="1">
                <a:solidFill>
                  <a:schemeClr val="bg1"/>
                </a:solidFill>
              </a:rPr>
              <a:t>pháp</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không</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tiêu</a:t>
            </a:r>
            <a:r>
              <a:rPr lang="en-GB" sz="4000" dirty="0">
                <a:solidFill>
                  <a:schemeClr val="bg1"/>
                </a:solidFill>
              </a:rPr>
              <a:t> </a:t>
            </a:r>
            <a:r>
              <a:rPr lang="en-GB" sz="4000" dirty="0" err="1">
                <a:solidFill>
                  <a:schemeClr val="bg1"/>
                </a:solidFill>
              </a:rPr>
              <a:t>cực</a:t>
            </a:r>
            <a:r>
              <a:rPr lang="en-GB" sz="4000" dirty="0">
                <a:solidFill>
                  <a:schemeClr val="bg1"/>
                </a:solidFill>
              </a:rPr>
              <a:t> </a:t>
            </a:r>
            <a:r>
              <a:rPr lang="en-GB" sz="4000" dirty="0" err="1">
                <a:solidFill>
                  <a:schemeClr val="bg1"/>
                </a:solidFill>
              </a:rPr>
              <a:t>không</a:t>
            </a:r>
            <a:r>
              <a:rPr lang="en-GB" sz="4000" dirty="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038490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5.3.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TAND</a:t>
            </a:r>
            <a:endParaRPr lang="en-US" sz="4000" dirty="0">
              <a:solidFill>
                <a:schemeClr val="bg1"/>
              </a:solidFill>
            </a:endParaRPr>
          </a:p>
          <a:p>
            <a:pPr marL="0" indent="0">
              <a:buNone/>
            </a:pPr>
            <a:r>
              <a:rPr lang="en-GB" sz="4000" dirty="0">
                <a:solidFill>
                  <a:schemeClr val="bg1"/>
                </a:solidFill>
              </a:rPr>
              <a:t> 	</a:t>
            </a:r>
            <a:r>
              <a:rPr lang="en-US" sz="4000" i="1" dirty="0" err="1">
                <a:solidFill>
                  <a:schemeClr val="bg1"/>
                </a:solidFill>
              </a:rPr>
              <a:t>Một</a:t>
            </a:r>
            <a:r>
              <a:rPr lang="en-US" sz="4000" i="1" dirty="0">
                <a:solidFill>
                  <a:schemeClr val="bg1"/>
                </a:solidFill>
              </a:rPr>
              <a:t> </a:t>
            </a:r>
            <a:r>
              <a:rPr lang="en-US" sz="4000" i="1" dirty="0" err="1">
                <a:solidFill>
                  <a:schemeClr val="bg1"/>
                </a:solidFill>
              </a:rPr>
              <a:t>số</a:t>
            </a:r>
            <a:r>
              <a:rPr lang="en-US" sz="4000" i="1" dirty="0">
                <a:solidFill>
                  <a:schemeClr val="bg1"/>
                </a:solidFill>
              </a:rPr>
              <a:t> </a:t>
            </a:r>
            <a:r>
              <a:rPr lang="en-US" sz="4000" i="1" dirty="0" err="1">
                <a:solidFill>
                  <a:schemeClr val="bg1"/>
                </a:solidFill>
              </a:rPr>
              <a:t>vấn</a:t>
            </a:r>
            <a:r>
              <a:rPr lang="en-US" sz="4000" i="1" dirty="0">
                <a:solidFill>
                  <a:schemeClr val="bg1"/>
                </a:solidFill>
              </a:rPr>
              <a:t> </a:t>
            </a:r>
            <a:r>
              <a:rPr lang="en-US" sz="4000" i="1" dirty="0" err="1">
                <a:solidFill>
                  <a:schemeClr val="bg1"/>
                </a:solidFill>
              </a:rPr>
              <a:t>đề</a:t>
            </a:r>
            <a:r>
              <a:rPr lang="en-US" sz="4000" i="1" dirty="0">
                <a:solidFill>
                  <a:schemeClr val="bg1"/>
                </a:solidFill>
              </a:rPr>
              <a:t>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 </a:t>
            </a:r>
            <a:endParaRPr lang="en-US" sz="4000" dirty="0">
              <a:solidFill>
                <a:schemeClr val="bg1"/>
              </a:solidFill>
            </a:endParaRPr>
          </a:p>
          <a:p>
            <a:pPr marL="0" indent="0">
              <a:buNone/>
            </a:pPr>
            <a:r>
              <a:rPr lang="en-GB" sz="4000" i="1" dirty="0">
                <a:solidFill>
                  <a:schemeClr val="bg1"/>
                </a:solidFill>
              </a:rPr>
              <a:t>- </a:t>
            </a:r>
            <a:r>
              <a:rPr lang="en-GB" sz="4000" i="1" dirty="0" err="1">
                <a:solidFill>
                  <a:schemeClr val="bg1"/>
                </a:solidFill>
              </a:rPr>
              <a:t>Trong</a:t>
            </a:r>
            <a:r>
              <a:rPr lang="en-GB" sz="4000" i="1" dirty="0">
                <a:solidFill>
                  <a:schemeClr val="bg1"/>
                </a:solidFill>
              </a:rPr>
              <a:t> </a:t>
            </a:r>
            <a:r>
              <a:rPr lang="en-GB" sz="4000" i="1" dirty="0" err="1">
                <a:solidFill>
                  <a:schemeClr val="bg1"/>
                </a:solidFill>
              </a:rPr>
              <a:t>giám</a:t>
            </a:r>
            <a:r>
              <a:rPr lang="en-GB" sz="4000" i="1" dirty="0">
                <a:solidFill>
                  <a:schemeClr val="bg1"/>
                </a:solidFill>
              </a:rPr>
              <a:t> </a:t>
            </a:r>
            <a:r>
              <a:rPr lang="en-GB" sz="4000" i="1" dirty="0" err="1">
                <a:solidFill>
                  <a:schemeClr val="bg1"/>
                </a:solidFill>
              </a:rPr>
              <a:t>sát</a:t>
            </a:r>
            <a:r>
              <a:rPr lang="en-GB" sz="4000" i="1" dirty="0">
                <a:solidFill>
                  <a:schemeClr val="bg1"/>
                </a:solidFill>
              </a:rPr>
              <a:t> </a:t>
            </a:r>
            <a:r>
              <a:rPr lang="en-GB" sz="4000" i="1" dirty="0" err="1">
                <a:solidFill>
                  <a:schemeClr val="bg1"/>
                </a:solidFill>
              </a:rPr>
              <a:t>việc</a:t>
            </a:r>
            <a:r>
              <a:rPr lang="en-GB" sz="4000" i="1" dirty="0">
                <a:solidFill>
                  <a:schemeClr val="bg1"/>
                </a:solidFill>
              </a:rPr>
              <a:t> </a:t>
            </a:r>
            <a:r>
              <a:rPr lang="en-GB" sz="4000" i="1" dirty="0" err="1">
                <a:solidFill>
                  <a:schemeClr val="bg1"/>
                </a:solidFill>
              </a:rPr>
              <a:t>xét</a:t>
            </a:r>
            <a:r>
              <a:rPr lang="en-GB" sz="4000" i="1" dirty="0">
                <a:solidFill>
                  <a:schemeClr val="bg1"/>
                </a:solidFill>
              </a:rPr>
              <a:t> </a:t>
            </a:r>
            <a:r>
              <a:rPr lang="en-GB" sz="4000" i="1" dirty="0" err="1">
                <a:solidFill>
                  <a:schemeClr val="bg1"/>
                </a:solidFill>
              </a:rPr>
              <a:t>xử</a:t>
            </a:r>
            <a:r>
              <a:rPr lang="en-GB" sz="4000" i="1" dirty="0">
                <a:solidFill>
                  <a:schemeClr val="bg1"/>
                </a:solidFill>
              </a:rPr>
              <a:t> </a:t>
            </a:r>
            <a:r>
              <a:rPr lang="en-GB" sz="4000" i="1" dirty="0" err="1">
                <a:solidFill>
                  <a:schemeClr val="bg1"/>
                </a:solidFill>
              </a:rPr>
              <a:t>về</a:t>
            </a:r>
            <a:r>
              <a:rPr lang="en-GB" sz="4000" i="1" dirty="0">
                <a:solidFill>
                  <a:schemeClr val="bg1"/>
                </a:solidFill>
              </a:rPr>
              <a:t> </a:t>
            </a:r>
            <a:r>
              <a:rPr lang="en-GB" sz="4000" i="1" dirty="0" err="1">
                <a:solidFill>
                  <a:schemeClr val="bg1"/>
                </a:solidFill>
              </a:rPr>
              <a:t>hình</a:t>
            </a:r>
            <a:r>
              <a:rPr lang="en-GB" sz="4000" i="1" dirty="0">
                <a:solidFill>
                  <a:schemeClr val="bg1"/>
                </a:solidFill>
              </a:rPr>
              <a:t> </a:t>
            </a:r>
            <a:r>
              <a:rPr lang="en-GB" sz="4000" i="1" dirty="0" err="1">
                <a:solidFill>
                  <a:schemeClr val="bg1"/>
                </a:solidFill>
              </a:rPr>
              <a:t>sự</a:t>
            </a:r>
            <a:r>
              <a:rPr lang="en-GB" sz="4000" i="1" dirty="0">
                <a:solidFill>
                  <a:schemeClr val="bg1"/>
                </a:solidFill>
              </a:rPr>
              <a:t>:</a:t>
            </a:r>
            <a:endParaRPr lang="en-US" sz="4000" dirty="0">
              <a:solidFill>
                <a:schemeClr val="bg1"/>
              </a:solidFill>
            </a:endParaRPr>
          </a:p>
          <a:p>
            <a:pPr marL="0" indent="0">
              <a:buNone/>
            </a:pPr>
            <a:r>
              <a:rPr lang="en-GB" sz="4000" dirty="0" err="1">
                <a:solidFill>
                  <a:schemeClr val="bg1"/>
                </a:solidFill>
              </a:rPr>
              <a:t>Việc</a:t>
            </a:r>
            <a:r>
              <a:rPr lang="en-GB" sz="4000" dirty="0">
                <a:solidFill>
                  <a:schemeClr val="bg1"/>
                </a:solidFill>
              </a:rPr>
              <a:t> </a:t>
            </a:r>
            <a:r>
              <a:rPr lang="en-GB" sz="4000" dirty="0" err="1">
                <a:solidFill>
                  <a:schemeClr val="bg1"/>
                </a:solidFill>
              </a:rPr>
              <a:t>áp</a:t>
            </a:r>
            <a:r>
              <a:rPr lang="en-GB" sz="4000" dirty="0">
                <a:solidFill>
                  <a:schemeClr val="bg1"/>
                </a:solidFill>
              </a:rPr>
              <a:t> </a:t>
            </a:r>
            <a:r>
              <a:rPr lang="en-GB" sz="4000" dirty="0" err="1">
                <a:solidFill>
                  <a:schemeClr val="bg1"/>
                </a:solidFill>
              </a:rPr>
              <a:t>dụng</a:t>
            </a:r>
            <a:r>
              <a:rPr lang="en-GB" sz="4000" dirty="0">
                <a:solidFill>
                  <a:schemeClr val="bg1"/>
                </a:solidFill>
              </a:rPr>
              <a:t> </a:t>
            </a:r>
            <a:r>
              <a:rPr lang="en-GB" sz="4000" dirty="0" err="1">
                <a:solidFill>
                  <a:schemeClr val="bg1"/>
                </a:solidFill>
              </a:rPr>
              <a:t>pháp</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để</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phạt</a:t>
            </a:r>
            <a:r>
              <a:rPr lang="en-GB" sz="4000" dirty="0">
                <a:solidFill>
                  <a:schemeClr val="bg1"/>
                </a:solidFill>
              </a:rPr>
              <a:t> </a:t>
            </a:r>
            <a:r>
              <a:rPr lang="en-GB" sz="4000" dirty="0" err="1">
                <a:solidFill>
                  <a:schemeClr val="bg1"/>
                </a:solidFill>
              </a:rPr>
              <a:t>cụ</a:t>
            </a:r>
            <a:r>
              <a:rPr lang="en-GB" sz="4000" dirty="0">
                <a:solidFill>
                  <a:schemeClr val="bg1"/>
                </a:solidFill>
              </a:rPr>
              <a:t> </a:t>
            </a:r>
            <a:r>
              <a:rPr lang="en-GB" sz="4000" dirty="0" err="1">
                <a:solidFill>
                  <a:schemeClr val="bg1"/>
                </a:solidFill>
              </a:rPr>
              <a:t>thể</a:t>
            </a:r>
            <a:r>
              <a:rPr lang="en-GB" sz="4000" dirty="0">
                <a:solidFill>
                  <a:schemeClr val="bg1"/>
                </a:solidFill>
              </a:rPr>
              <a:t>, </a:t>
            </a:r>
            <a:r>
              <a:rPr lang="en-GB" sz="4000" dirty="0" err="1">
                <a:solidFill>
                  <a:schemeClr val="bg1"/>
                </a:solidFill>
              </a:rPr>
              <a:t>thời</a:t>
            </a:r>
            <a:r>
              <a:rPr lang="en-GB" sz="4000" dirty="0">
                <a:solidFill>
                  <a:schemeClr val="bg1"/>
                </a:solidFill>
              </a:rPr>
              <a:t> </a:t>
            </a:r>
            <a:r>
              <a:rPr lang="en-GB" sz="4000" dirty="0" err="1">
                <a:solidFill>
                  <a:schemeClr val="bg1"/>
                </a:solidFill>
              </a:rPr>
              <a:t>hạn</a:t>
            </a:r>
            <a:r>
              <a:rPr lang="en-GB" sz="4000" dirty="0">
                <a:solidFill>
                  <a:schemeClr val="bg1"/>
                </a:solidFill>
              </a:rPr>
              <a:t> </a:t>
            </a:r>
            <a:r>
              <a:rPr lang="en-GB" sz="4000" dirty="0" err="1">
                <a:solidFill>
                  <a:schemeClr val="bg1"/>
                </a:solidFill>
              </a:rPr>
              <a:t>tù</a:t>
            </a:r>
            <a:r>
              <a:rPr lang="en-GB" sz="4000" dirty="0">
                <a:solidFill>
                  <a:schemeClr val="bg1"/>
                </a:solidFill>
              </a:rPr>
              <a:t> </a:t>
            </a:r>
            <a:r>
              <a:rPr lang="en-GB" sz="4000" dirty="0" err="1">
                <a:solidFill>
                  <a:schemeClr val="bg1"/>
                </a:solidFill>
              </a:rPr>
              <a:t>bao</a:t>
            </a:r>
            <a:r>
              <a:rPr lang="en-GB" sz="4000" dirty="0">
                <a:solidFill>
                  <a:schemeClr val="bg1"/>
                </a:solidFill>
              </a:rPr>
              <a:t> </a:t>
            </a:r>
            <a:r>
              <a:rPr lang="en-GB" sz="4000" dirty="0" err="1">
                <a:solidFill>
                  <a:schemeClr val="bg1"/>
                </a:solidFill>
              </a:rPr>
              <a:t>nhiêu</a:t>
            </a:r>
            <a:r>
              <a:rPr lang="en-GB" sz="4000" dirty="0">
                <a:solidFill>
                  <a:schemeClr val="bg1"/>
                </a:solidFill>
              </a:rPr>
              <a:t> do </a:t>
            </a:r>
            <a:r>
              <a:rPr lang="en-GB" sz="4000" dirty="0" err="1">
                <a:solidFill>
                  <a:schemeClr val="bg1"/>
                </a:solidFill>
              </a:rPr>
              <a:t>Hội</a:t>
            </a:r>
            <a:r>
              <a:rPr lang="en-GB" sz="4000" dirty="0">
                <a:solidFill>
                  <a:schemeClr val="bg1"/>
                </a:solidFill>
              </a:rPr>
              <a:t> </a:t>
            </a:r>
            <a:r>
              <a:rPr lang="en-GB" sz="4000" dirty="0" err="1">
                <a:solidFill>
                  <a:schemeClr val="bg1"/>
                </a:solidFill>
              </a:rPr>
              <a:t>đồng</a:t>
            </a:r>
            <a:r>
              <a:rPr lang="en-GB" sz="4000" dirty="0">
                <a:solidFill>
                  <a:schemeClr val="bg1"/>
                </a:solidFill>
              </a:rPr>
              <a:t> </a:t>
            </a:r>
            <a:r>
              <a:rPr lang="en-GB" sz="4000" dirty="0" err="1">
                <a:solidFill>
                  <a:schemeClr val="bg1"/>
                </a:solidFill>
              </a:rPr>
              <a:t>xét</a:t>
            </a:r>
            <a:r>
              <a:rPr lang="en-GB" sz="4000" dirty="0">
                <a:solidFill>
                  <a:schemeClr val="bg1"/>
                </a:solidFill>
              </a:rPr>
              <a:t> </a:t>
            </a:r>
            <a:r>
              <a:rPr lang="en-GB" sz="4000" dirty="0" err="1">
                <a:solidFill>
                  <a:schemeClr val="bg1"/>
                </a:solidFill>
              </a:rPr>
              <a:t>xử</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dựa</a:t>
            </a:r>
            <a:r>
              <a:rPr lang="en-GB" sz="4000" dirty="0">
                <a:solidFill>
                  <a:schemeClr val="bg1"/>
                </a:solidFill>
              </a:rPr>
              <a:t> </a:t>
            </a:r>
            <a:r>
              <a:rPr lang="en-GB" sz="4000" dirty="0" err="1">
                <a:solidFill>
                  <a:schemeClr val="bg1"/>
                </a:solidFill>
              </a:rPr>
              <a:t>trên</a:t>
            </a:r>
            <a:r>
              <a:rPr lang="en-GB" sz="4000" dirty="0">
                <a:solidFill>
                  <a:schemeClr val="bg1"/>
                </a:solidFill>
              </a:rPr>
              <a:t> </a:t>
            </a:r>
            <a:r>
              <a:rPr lang="en-GB" sz="4000" dirty="0" err="1">
                <a:solidFill>
                  <a:schemeClr val="bg1"/>
                </a:solidFill>
              </a:rPr>
              <a:t>quy</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của</a:t>
            </a:r>
            <a:r>
              <a:rPr lang="en-GB" sz="4000" dirty="0">
                <a:solidFill>
                  <a:schemeClr val="bg1"/>
                </a:solidFill>
              </a:rPr>
              <a:t> </a:t>
            </a:r>
            <a:r>
              <a:rPr lang="en-GB" sz="4000" dirty="0" err="1">
                <a:solidFill>
                  <a:schemeClr val="bg1"/>
                </a:solidFill>
              </a:rPr>
              <a:t>khung</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phạt</a:t>
            </a:r>
            <a:r>
              <a:rPr lang="en-GB" sz="4000" dirty="0">
                <a:solidFill>
                  <a:schemeClr val="bg1"/>
                </a:solidFill>
              </a:rPr>
              <a:t> </a:t>
            </a:r>
            <a:r>
              <a:rPr lang="en-GB" sz="4000" dirty="0" err="1">
                <a:solidFill>
                  <a:schemeClr val="bg1"/>
                </a:solidFill>
              </a:rPr>
              <a:t>mà</a:t>
            </a:r>
            <a:r>
              <a:rPr lang="en-GB" sz="4000" dirty="0">
                <a:solidFill>
                  <a:schemeClr val="bg1"/>
                </a:solidFill>
              </a:rPr>
              <a:t> </a:t>
            </a:r>
            <a:r>
              <a:rPr lang="en-GB" sz="4000" dirty="0" err="1">
                <a:solidFill>
                  <a:schemeClr val="bg1"/>
                </a:solidFill>
              </a:rPr>
              <a:t>điều</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quy</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Việc</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áp</a:t>
            </a:r>
            <a:r>
              <a:rPr lang="en-GB" sz="4000" dirty="0">
                <a:solidFill>
                  <a:schemeClr val="bg1"/>
                </a:solidFill>
              </a:rPr>
              <a:t> </a:t>
            </a:r>
            <a:r>
              <a:rPr lang="en-GB" sz="4000" dirty="0" err="1">
                <a:solidFill>
                  <a:schemeClr val="bg1"/>
                </a:solidFill>
              </a:rPr>
              <a:t>dụng</a:t>
            </a:r>
            <a:r>
              <a:rPr lang="en-GB" sz="4000" dirty="0">
                <a:solidFill>
                  <a:schemeClr val="bg1"/>
                </a:solidFill>
              </a:rPr>
              <a:t> </a:t>
            </a:r>
            <a:r>
              <a:rPr lang="en-GB" sz="4000" dirty="0" err="1">
                <a:solidFill>
                  <a:schemeClr val="bg1"/>
                </a:solidFill>
              </a:rPr>
              <a:t>hình</a:t>
            </a:r>
            <a:r>
              <a:rPr lang="en-GB" sz="4000" dirty="0">
                <a:solidFill>
                  <a:schemeClr val="bg1"/>
                </a:solidFill>
              </a:rPr>
              <a:t> </a:t>
            </a:r>
            <a:r>
              <a:rPr lang="en-GB" sz="4000" dirty="0" err="1">
                <a:solidFill>
                  <a:schemeClr val="bg1"/>
                </a:solidFill>
              </a:rPr>
              <a:t>phạt</a:t>
            </a:r>
            <a:r>
              <a:rPr lang="en-GB" sz="4000" dirty="0">
                <a:solidFill>
                  <a:schemeClr val="bg1"/>
                </a:solidFill>
              </a:rPr>
              <a:t> </a:t>
            </a:r>
            <a:r>
              <a:rPr lang="en-GB" sz="4000" dirty="0" err="1">
                <a:solidFill>
                  <a:schemeClr val="bg1"/>
                </a:solidFill>
              </a:rPr>
              <a:t>cảnh</a:t>
            </a:r>
            <a:r>
              <a:rPr lang="en-GB" sz="4000" dirty="0">
                <a:solidFill>
                  <a:schemeClr val="bg1"/>
                </a:solidFill>
              </a:rPr>
              <a:t> </a:t>
            </a:r>
            <a:r>
              <a:rPr lang="en-GB" sz="4000" dirty="0" err="1">
                <a:solidFill>
                  <a:schemeClr val="bg1"/>
                </a:solidFill>
              </a:rPr>
              <a:t>cáo</a:t>
            </a:r>
            <a:r>
              <a:rPr lang="en-GB" sz="4000" dirty="0">
                <a:solidFill>
                  <a:schemeClr val="bg1"/>
                </a:solidFill>
              </a:rPr>
              <a:t>, </a:t>
            </a:r>
            <a:r>
              <a:rPr lang="en-GB" sz="4000" dirty="0" err="1">
                <a:solidFill>
                  <a:schemeClr val="bg1"/>
                </a:solidFill>
              </a:rPr>
              <a:t>cải</a:t>
            </a:r>
            <a:r>
              <a:rPr lang="en-GB" sz="4000" dirty="0">
                <a:solidFill>
                  <a:schemeClr val="bg1"/>
                </a:solidFill>
              </a:rPr>
              <a:t> </a:t>
            </a:r>
            <a:r>
              <a:rPr lang="en-GB" sz="4000" dirty="0" err="1">
                <a:solidFill>
                  <a:schemeClr val="bg1"/>
                </a:solidFill>
              </a:rPr>
              <a:t>tạo</a:t>
            </a:r>
            <a:r>
              <a:rPr lang="en-GB" sz="4000" dirty="0">
                <a:solidFill>
                  <a:schemeClr val="bg1"/>
                </a:solidFill>
              </a:rPr>
              <a:t> </a:t>
            </a:r>
            <a:r>
              <a:rPr lang="en-GB" sz="4000" dirty="0" err="1">
                <a:solidFill>
                  <a:schemeClr val="bg1"/>
                </a:solidFill>
              </a:rPr>
              <a:t>không</a:t>
            </a:r>
            <a:r>
              <a:rPr lang="en-GB" sz="4000" dirty="0">
                <a:solidFill>
                  <a:schemeClr val="bg1"/>
                </a:solidFill>
              </a:rPr>
              <a:t> </a:t>
            </a:r>
            <a:r>
              <a:rPr lang="en-GB" sz="4000" dirty="0" err="1">
                <a:solidFill>
                  <a:schemeClr val="bg1"/>
                </a:solidFill>
              </a:rPr>
              <a:t>giam</a:t>
            </a:r>
            <a:r>
              <a:rPr lang="en-GB" sz="4000" dirty="0">
                <a:solidFill>
                  <a:schemeClr val="bg1"/>
                </a:solidFill>
              </a:rPr>
              <a:t> </a:t>
            </a:r>
            <a:r>
              <a:rPr lang="en-GB" sz="4000" dirty="0" err="1">
                <a:solidFill>
                  <a:schemeClr val="bg1"/>
                </a:solidFill>
              </a:rPr>
              <a:t>giữ</a:t>
            </a:r>
            <a:r>
              <a:rPr lang="en-GB" sz="4000" dirty="0">
                <a:solidFill>
                  <a:schemeClr val="bg1"/>
                </a:solidFill>
              </a:rPr>
              <a:t>, </a:t>
            </a:r>
            <a:r>
              <a:rPr lang="en-GB" sz="4000" dirty="0" err="1">
                <a:solidFill>
                  <a:schemeClr val="bg1"/>
                </a:solidFill>
              </a:rPr>
              <a:t>phạt</a:t>
            </a:r>
            <a:r>
              <a:rPr lang="en-GB" sz="4000" dirty="0">
                <a:solidFill>
                  <a:schemeClr val="bg1"/>
                </a:solidFill>
              </a:rPr>
              <a:t> </a:t>
            </a:r>
            <a:r>
              <a:rPr lang="en-GB" sz="4000" dirty="0" err="1">
                <a:solidFill>
                  <a:schemeClr val="bg1"/>
                </a:solidFill>
              </a:rPr>
              <a:t>tiền</a:t>
            </a:r>
            <a:r>
              <a:rPr lang="en-GB" sz="4000" dirty="0">
                <a:solidFill>
                  <a:schemeClr val="bg1"/>
                </a:solidFill>
              </a:rPr>
              <a:t>, </a:t>
            </a:r>
            <a:r>
              <a:rPr lang="en-GB" sz="4000" dirty="0" err="1">
                <a:solidFill>
                  <a:schemeClr val="bg1"/>
                </a:solidFill>
              </a:rPr>
              <a:t>cho</a:t>
            </a:r>
            <a:r>
              <a:rPr lang="en-GB" sz="4000" dirty="0">
                <a:solidFill>
                  <a:schemeClr val="bg1"/>
                </a:solidFill>
              </a:rPr>
              <a:t> </a:t>
            </a:r>
            <a:r>
              <a:rPr lang="en-GB" sz="4000" dirty="0" err="1">
                <a:solidFill>
                  <a:schemeClr val="bg1"/>
                </a:solidFill>
              </a:rPr>
              <a:t>hưởng</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treo</a:t>
            </a:r>
            <a:r>
              <a:rPr lang="en-GB" sz="4000" dirty="0">
                <a:solidFill>
                  <a:schemeClr val="bg1"/>
                </a:solidFill>
              </a:rPr>
              <a:t> </a:t>
            </a:r>
            <a:r>
              <a:rPr lang="en-GB" sz="4000" dirty="0" err="1">
                <a:solidFill>
                  <a:schemeClr val="bg1"/>
                </a:solidFill>
              </a:rPr>
              <a:t>và</a:t>
            </a:r>
            <a:r>
              <a:rPr lang="en-GB" sz="4000" dirty="0">
                <a:solidFill>
                  <a:schemeClr val="bg1"/>
                </a:solidFill>
              </a:rPr>
              <a:t> </a:t>
            </a:r>
            <a:r>
              <a:rPr lang="en-GB" sz="4000" dirty="0" err="1">
                <a:solidFill>
                  <a:schemeClr val="bg1"/>
                </a:solidFill>
              </a:rPr>
              <a:t>các</a:t>
            </a:r>
            <a:r>
              <a:rPr lang="en-GB" sz="4000" dirty="0">
                <a:solidFill>
                  <a:schemeClr val="bg1"/>
                </a:solidFill>
              </a:rPr>
              <a:t> </a:t>
            </a:r>
            <a:r>
              <a:rPr lang="en-GB" sz="4000" dirty="0" err="1">
                <a:solidFill>
                  <a:schemeClr val="bg1"/>
                </a:solidFill>
              </a:rPr>
              <a:t>biện</a:t>
            </a:r>
            <a:r>
              <a:rPr lang="en-GB" sz="4000" dirty="0">
                <a:solidFill>
                  <a:schemeClr val="bg1"/>
                </a:solidFill>
              </a:rPr>
              <a:t> </a:t>
            </a:r>
            <a:r>
              <a:rPr lang="en-GB" sz="4000" dirty="0" err="1">
                <a:solidFill>
                  <a:schemeClr val="bg1"/>
                </a:solidFill>
              </a:rPr>
              <a:t>pháp</a:t>
            </a:r>
            <a:r>
              <a:rPr lang="en-GB" sz="4000" dirty="0">
                <a:solidFill>
                  <a:schemeClr val="bg1"/>
                </a:solidFill>
              </a:rPr>
              <a:t> </a:t>
            </a:r>
            <a:r>
              <a:rPr lang="en-GB" sz="4000" dirty="0" err="1">
                <a:solidFill>
                  <a:schemeClr val="bg1"/>
                </a:solidFill>
              </a:rPr>
              <a:t>tư</a:t>
            </a:r>
            <a:r>
              <a:rPr lang="en-GB" sz="4000" dirty="0">
                <a:solidFill>
                  <a:schemeClr val="bg1"/>
                </a:solidFill>
              </a:rPr>
              <a:t> </a:t>
            </a:r>
            <a:r>
              <a:rPr lang="en-GB" sz="4000" dirty="0" err="1">
                <a:solidFill>
                  <a:schemeClr val="bg1"/>
                </a:solidFill>
              </a:rPr>
              <a:t>pháp</a:t>
            </a:r>
            <a:r>
              <a:rPr lang="en-GB" sz="4000" dirty="0">
                <a:solidFill>
                  <a:schemeClr val="bg1"/>
                </a:solidFill>
              </a:rPr>
              <a:t> </a:t>
            </a:r>
            <a:r>
              <a:rPr lang="en-GB" sz="4000" dirty="0" err="1">
                <a:solidFill>
                  <a:schemeClr val="bg1"/>
                </a:solidFill>
              </a:rPr>
              <a:t>khác</a:t>
            </a:r>
            <a:r>
              <a:rPr lang="en-GB" sz="4000" dirty="0">
                <a:solidFill>
                  <a:schemeClr val="bg1"/>
                </a:solidFill>
              </a:rPr>
              <a:t>, </a:t>
            </a:r>
            <a:r>
              <a:rPr lang="en-GB" sz="4000" dirty="0" err="1">
                <a:solidFill>
                  <a:schemeClr val="bg1"/>
                </a:solidFill>
              </a:rPr>
              <a:t>Tòa</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phải</a:t>
            </a:r>
            <a:r>
              <a:rPr lang="en-GB" sz="4000" dirty="0">
                <a:solidFill>
                  <a:schemeClr val="bg1"/>
                </a:solidFill>
              </a:rPr>
              <a:t> </a:t>
            </a:r>
            <a:r>
              <a:rPr lang="en-GB" sz="4000" dirty="0" err="1">
                <a:solidFill>
                  <a:schemeClr val="bg1"/>
                </a:solidFill>
              </a:rPr>
              <a:t>dựa</a:t>
            </a:r>
            <a:r>
              <a:rPr lang="en-GB" sz="4000" dirty="0">
                <a:solidFill>
                  <a:schemeClr val="bg1"/>
                </a:solidFill>
              </a:rPr>
              <a:t> </a:t>
            </a:r>
            <a:r>
              <a:rPr lang="en-GB" sz="4000" dirty="0" err="1">
                <a:solidFill>
                  <a:schemeClr val="bg1"/>
                </a:solidFill>
              </a:rPr>
              <a:t>trên</a:t>
            </a:r>
            <a:r>
              <a:rPr lang="en-GB" sz="4000" dirty="0">
                <a:solidFill>
                  <a:schemeClr val="bg1"/>
                </a:solidFill>
              </a:rPr>
              <a:t> </a:t>
            </a:r>
            <a:r>
              <a:rPr lang="en-GB" sz="4000" dirty="0" err="1">
                <a:solidFill>
                  <a:schemeClr val="bg1"/>
                </a:solidFill>
              </a:rPr>
              <a:t>cơ</a:t>
            </a:r>
            <a:r>
              <a:rPr lang="en-GB" sz="4000" dirty="0">
                <a:solidFill>
                  <a:schemeClr val="bg1"/>
                </a:solidFill>
              </a:rPr>
              <a:t> </a:t>
            </a:r>
            <a:r>
              <a:rPr lang="en-GB" sz="4000" dirty="0" err="1">
                <a:solidFill>
                  <a:schemeClr val="bg1"/>
                </a:solidFill>
              </a:rPr>
              <a:t>sở</a:t>
            </a:r>
            <a:r>
              <a:rPr lang="en-GB" sz="4000" dirty="0">
                <a:solidFill>
                  <a:schemeClr val="bg1"/>
                </a:solidFill>
              </a:rPr>
              <a:t> </a:t>
            </a:r>
            <a:r>
              <a:rPr lang="en-GB" sz="4000" dirty="0" err="1">
                <a:solidFill>
                  <a:schemeClr val="bg1"/>
                </a:solidFill>
              </a:rPr>
              <a:t>các</a:t>
            </a:r>
            <a:r>
              <a:rPr lang="en-GB" sz="4000" dirty="0">
                <a:solidFill>
                  <a:schemeClr val="bg1"/>
                </a:solidFill>
              </a:rPr>
              <a:t> </a:t>
            </a:r>
            <a:r>
              <a:rPr lang="en-GB" sz="4000" dirty="0" err="1">
                <a:solidFill>
                  <a:schemeClr val="bg1"/>
                </a:solidFill>
              </a:rPr>
              <a:t>điều</a:t>
            </a:r>
            <a:r>
              <a:rPr lang="en-GB" sz="4000" dirty="0">
                <a:solidFill>
                  <a:schemeClr val="bg1"/>
                </a:solidFill>
              </a:rPr>
              <a:t> </a:t>
            </a:r>
            <a:r>
              <a:rPr lang="en-GB" sz="4000" dirty="0" err="1">
                <a:solidFill>
                  <a:schemeClr val="bg1"/>
                </a:solidFill>
              </a:rPr>
              <a:t>kiện</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quy</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Vì</a:t>
            </a:r>
            <a:r>
              <a:rPr lang="en-GB" sz="4000" dirty="0">
                <a:solidFill>
                  <a:schemeClr val="bg1"/>
                </a:solidFill>
              </a:rPr>
              <a:t> </a:t>
            </a:r>
            <a:r>
              <a:rPr lang="en-GB" sz="4000" dirty="0" err="1">
                <a:solidFill>
                  <a:schemeClr val="bg1"/>
                </a:solidFill>
              </a:rPr>
              <a:t>vậy</a:t>
            </a:r>
            <a:r>
              <a:rPr lang="en-GB" sz="4000" dirty="0">
                <a:solidFill>
                  <a:schemeClr val="bg1"/>
                </a:solidFill>
              </a:rPr>
              <a:t>, </a:t>
            </a:r>
            <a:r>
              <a:rPr lang="en-GB" sz="4000" dirty="0" err="1">
                <a:solidFill>
                  <a:schemeClr val="bg1"/>
                </a:solidFill>
              </a:rPr>
              <a:t>khi</a:t>
            </a:r>
            <a:r>
              <a:rPr lang="en-GB" sz="4000" dirty="0">
                <a:solidFill>
                  <a:schemeClr val="bg1"/>
                </a:solidFill>
              </a:rPr>
              <a:t> </a:t>
            </a:r>
            <a:r>
              <a:rPr lang="en-GB" sz="4000" dirty="0" err="1">
                <a:solidFill>
                  <a:schemeClr val="bg1"/>
                </a:solidFill>
              </a:rPr>
              <a:t>giám</a:t>
            </a:r>
            <a:r>
              <a:rPr lang="en-GB" sz="4000" dirty="0">
                <a:solidFill>
                  <a:schemeClr val="bg1"/>
                </a:solidFill>
              </a:rPr>
              <a:t> </a:t>
            </a:r>
            <a:r>
              <a:rPr lang="en-GB" sz="4000" dirty="0" err="1">
                <a:solidFill>
                  <a:schemeClr val="bg1"/>
                </a:solidFill>
              </a:rPr>
              <a:t>sát</a:t>
            </a:r>
            <a:r>
              <a:rPr lang="en-GB" sz="4000" dirty="0">
                <a:solidFill>
                  <a:schemeClr val="bg1"/>
                </a:solidFill>
              </a:rPr>
              <a:t> </a:t>
            </a:r>
            <a:r>
              <a:rPr lang="en-GB" sz="4000" dirty="0" err="1">
                <a:solidFill>
                  <a:schemeClr val="bg1"/>
                </a:solidFill>
              </a:rPr>
              <a:t>cần</a:t>
            </a:r>
            <a:r>
              <a:rPr lang="en-GB" sz="4000" dirty="0">
                <a:solidFill>
                  <a:schemeClr val="bg1"/>
                </a:solidFill>
              </a:rPr>
              <a:t> </a:t>
            </a:r>
            <a:r>
              <a:rPr lang="en-GB" sz="4000" dirty="0" err="1">
                <a:solidFill>
                  <a:schemeClr val="bg1"/>
                </a:solidFill>
              </a:rPr>
              <a:t>căn</a:t>
            </a:r>
            <a:r>
              <a:rPr lang="en-GB" sz="4000" dirty="0">
                <a:solidFill>
                  <a:schemeClr val="bg1"/>
                </a:solidFill>
              </a:rPr>
              <a:t> </a:t>
            </a:r>
            <a:r>
              <a:rPr lang="en-GB" sz="4000" dirty="0" err="1">
                <a:solidFill>
                  <a:schemeClr val="bg1"/>
                </a:solidFill>
              </a:rPr>
              <a:t>cứ</a:t>
            </a:r>
            <a:r>
              <a:rPr lang="en-GB" sz="4000" dirty="0">
                <a:solidFill>
                  <a:schemeClr val="bg1"/>
                </a:solidFill>
              </a:rPr>
              <a:t> </a:t>
            </a:r>
            <a:r>
              <a:rPr lang="en-GB" sz="4000" dirty="0" err="1">
                <a:solidFill>
                  <a:schemeClr val="bg1"/>
                </a:solidFill>
              </a:rPr>
              <a:t>vào</a:t>
            </a:r>
            <a:r>
              <a:rPr lang="en-GB" sz="4000" dirty="0">
                <a:solidFill>
                  <a:schemeClr val="bg1"/>
                </a:solidFill>
              </a:rPr>
              <a:t> </a:t>
            </a:r>
            <a:r>
              <a:rPr lang="en-GB" sz="4000" dirty="0" err="1">
                <a:solidFill>
                  <a:schemeClr val="bg1"/>
                </a:solidFill>
              </a:rPr>
              <a:t>quy</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của</a:t>
            </a:r>
            <a:r>
              <a:rPr lang="en-GB" sz="4000" dirty="0">
                <a:solidFill>
                  <a:schemeClr val="bg1"/>
                </a:solidFill>
              </a:rPr>
              <a:t> </a:t>
            </a:r>
            <a:r>
              <a:rPr lang="en-GB" sz="4000" dirty="0" err="1">
                <a:solidFill>
                  <a:schemeClr val="bg1"/>
                </a:solidFill>
              </a:rPr>
              <a:t>từng</a:t>
            </a:r>
            <a:r>
              <a:rPr lang="en-GB" sz="4000" dirty="0">
                <a:solidFill>
                  <a:schemeClr val="bg1"/>
                </a:solidFill>
              </a:rPr>
              <a:t> </a:t>
            </a:r>
            <a:r>
              <a:rPr lang="en-GB" sz="4000" dirty="0" err="1">
                <a:solidFill>
                  <a:schemeClr val="bg1"/>
                </a:solidFill>
              </a:rPr>
              <a:t>điều</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cụ</a:t>
            </a:r>
            <a:r>
              <a:rPr lang="en-GB" sz="4000" dirty="0">
                <a:solidFill>
                  <a:schemeClr val="bg1"/>
                </a:solidFill>
              </a:rPr>
              <a:t> </a:t>
            </a:r>
            <a:r>
              <a:rPr lang="en-GB" sz="4000" dirty="0" err="1">
                <a:solidFill>
                  <a:schemeClr val="bg1"/>
                </a:solidFill>
              </a:rPr>
              <a:t>thể</a:t>
            </a:r>
            <a:r>
              <a:rPr lang="en-GB" sz="4000" dirty="0">
                <a:solidFill>
                  <a:schemeClr val="bg1"/>
                </a:solidFill>
              </a:rPr>
              <a:t> </a:t>
            </a:r>
            <a:r>
              <a:rPr lang="en-GB" sz="4000" dirty="0" err="1">
                <a:solidFill>
                  <a:schemeClr val="bg1"/>
                </a:solidFill>
              </a:rPr>
              <a:t>để</a:t>
            </a:r>
            <a:r>
              <a:rPr lang="en-GB" sz="4000" dirty="0">
                <a:solidFill>
                  <a:schemeClr val="bg1"/>
                </a:solidFill>
              </a:rPr>
              <a:t> </a:t>
            </a:r>
            <a:r>
              <a:rPr lang="en-GB" sz="4000" dirty="0" err="1">
                <a:solidFill>
                  <a:schemeClr val="bg1"/>
                </a:solidFill>
              </a:rPr>
              <a:t>xem</a:t>
            </a:r>
            <a:r>
              <a:rPr lang="en-GB" sz="4000" dirty="0">
                <a:solidFill>
                  <a:schemeClr val="bg1"/>
                </a:solidFill>
              </a:rPr>
              <a:t> </a:t>
            </a:r>
            <a:r>
              <a:rPr lang="en-GB" sz="4000" dirty="0" err="1">
                <a:solidFill>
                  <a:schemeClr val="bg1"/>
                </a:solidFill>
              </a:rPr>
              <a:t>xét</a:t>
            </a:r>
            <a:r>
              <a:rPr lang="en-GB" sz="4000" dirty="0">
                <a:solidFill>
                  <a:schemeClr val="bg1"/>
                </a:solidFill>
              </a:rPr>
              <a:t>, </a:t>
            </a:r>
            <a:r>
              <a:rPr lang="en-GB" sz="4000" dirty="0" err="1">
                <a:solidFill>
                  <a:schemeClr val="bg1"/>
                </a:solidFill>
              </a:rPr>
              <a:t>đánh</a:t>
            </a:r>
            <a:r>
              <a:rPr lang="en-GB" sz="4000" dirty="0">
                <a:solidFill>
                  <a:schemeClr val="bg1"/>
                </a:solidFill>
              </a:rPr>
              <a:t> </a:t>
            </a:r>
            <a:r>
              <a:rPr lang="en-GB" sz="4000" dirty="0" err="1">
                <a:solidFill>
                  <a:schemeClr val="bg1"/>
                </a:solidFill>
              </a:rPr>
              <a:t>giá</a:t>
            </a:r>
            <a:r>
              <a:rPr lang="en-GB" sz="4000" dirty="0">
                <a:solidFill>
                  <a:schemeClr val="bg1"/>
                </a:solidFill>
              </a:rPr>
              <a:t> </a:t>
            </a:r>
            <a:r>
              <a:rPr lang="en-GB" sz="4000" dirty="0" err="1">
                <a:solidFill>
                  <a:schemeClr val="bg1"/>
                </a:solidFill>
              </a:rPr>
              <a:t>đúng</a:t>
            </a:r>
            <a:r>
              <a:rPr lang="en-GB" sz="4000" dirty="0">
                <a:solidFill>
                  <a:schemeClr val="bg1"/>
                </a:solidFill>
              </a:rPr>
              <a:t>, </a:t>
            </a:r>
            <a:r>
              <a:rPr lang="en-GB" sz="4000" dirty="0" err="1">
                <a:solidFill>
                  <a:schemeClr val="bg1"/>
                </a:solidFill>
              </a:rPr>
              <a:t>sai</a:t>
            </a:r>
            <a:r>
              <a:rPr lang="en-GB"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882638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5.3.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TAND</a:t>
            </a:r>
            <a:endParaRPr lang="en-US" sz="4000" dirty="0">
              <a:solidFill>
                <a:schemeClr val="bg1"/>
              </a:solidFill>
            </a:endParaRPr>
          </a:p>
          <a:p>
            <a:pPr marL="0" indent="0">
              <a:buNone/>
            </a:pPr>
            <a:r>
              <a:rPr lang="en-GB" sz="4000" i="1" dirty="0">
                <a:solidFill>
                  <a:schemeClr val="bg1"/>
                </a:solidFill>
              </a:rPr>
              <a:t>- </a:t>
            </a:r>
            <a:r>
              <a:rPr lang="en-GB" sz="4000" i="1" dirty="0" err="1">
                <a:solidFill>
                  <a:schemeClr val="bg1"/>
                </a:solidFill>
              </a:rPr>
              <a:t>Trong</a:t>
            </a:r>
            <a:r>
              <a:rPr lang="en-GB" sz="4000" i="1" dirty="0">
                <a:solidFill>
                  <a:schemeClr val="bg1"/>
                </a:solidFill>
              </a:rPr>
              <a:t> </a:t>
            </a:r>
            <a:r>
              <a:rPr lang="en-GB" sz="4000" i="1" dirty="0" err="1">
                <a:solidFill>
                  <a:schemeClr val="bg1"/>
                </a:solidFill>
              </a:rPr>
              <a:t>giám</a:t>
            </a:r>
            <a:r>
              <a:rPr lang="en-GB" sz="4000" i="1" dirty="0">
                <a:solidFill>
                  <a:schemeClr val="bg1"/>
                </a:solidFill>
              </a:rPr>
              <a:t> </a:t>
            </a:r>
            <a:r>
              <a:rPr lang="en-GB" sz="4000" i="1" dirty="0" err="1">
                <a:solidFill>
                  <a:schemeClr val="bg1"/>
                </a:solidFill>
              </a:rPr>
              <a:t>sát</a:t>
            </a:r>
            <a:r>
              <a:rPr lang="en-GB" sz="4000" i="1" dirty="0">
                <a:solidFill>
                  <a:schemeClr val="bg1"/>
                </a:solidFill>
              </a:rPr>
              <a:t> </a:t>
            </a:r>
            <a:r>
              <a:rPr lang="en-GB" sz="4000" i="1" dirty="0" err="1">
                <a:solidFill>
                  <a:schemeClr val="bg1"/>
                </a:solidFill>
              </a:rPr>
              <a:t>việc</a:t>
            </a:r>
            <a:r>
              <a:rPr lang="en-GB" sz="4000" i="1" dirty="0">
                <a:solidFill>
                  <a:schemeClr val="bg1"/>
                </a:solidFill>
              </a:rPr>
              <a:t> </a:t>
            </a:r>
            <a:r>
              <a:rPr lang="en-GB" sz="4000" i="1" dirty="0" err="1">
                <a:solidFill>
                  <a:schemeClr val="bg1"/>
                </a:solidFill>
              </a:rPr>
              <a:t>xét</a:t>
            </a:r>
            <a:r>
              <a:rPr lang="en-GB" sz="4000" i="1" dirty="0">
                <a:solidFill>
                  <a:schemeClr val="bg1"/>
                </a:solidFill>
              </a:rPr>
              <a:t> </a:t>
            </a:r>
            <a:r>
              <a:rPr lang="en-GB" sz="4000" i="1" dirty="0" err="1">
                <a:solidFill>
                  <a:schemeClr val="bg1"/>
                </a:solidFill>
              </a:rPr>
              <a:t>xử</a:t>
            </a:r>
            <a:r>
              <a:rPr lang="en-GB" sz="4000" i="1" dirty="0">
                <a:solidFill>
                  <a:schemeClr val="bg1"/>
                </a:solidFill>
              </a:rPr>
              <a:t>, </a:t>
            </a:r>
            <a:r>
              <a:rPr lang="en-GB" sz="4000" i="1" dirty="0" err="1">
                <a:solidFill>
                  <a:schemeClr val="bg1"/>
                </a:solidFill>
              </a:rPr>
              <a:t>giải</a:t>
            </a:r>
            <a:r>
              <a:rPr lang="en-GB" sz="4000" i="1" dirty="0">
                <a:solidFill>
                  <a:schemeClr val="bg1"/>
                </a:solidFill>
              </a:rPr>
              <a:t> </a:t>
            </a:r>
            <a:r>
              <a:rPr lang="en-GB" sz="4000" i="1" dirty="0" err="1">
                <a:solidFill>
                  <a:schemeClr val="bg1"/>
                </a:solidFill>
              </a:rPr>
              <a:t>quyết</a:t>
            </a:r>
            <a:r>
              <a:rPr lang="en-GB" sz="4000" i="1" dirty="0">
                <a:solidFill>
                  <a:schemeClr val="bg1"/>
                </a:solidFill>
              </a:rPr>
              <a:t> </a:t>
            </a:r>
            <a:r>
              <a:rPr lang="en-GB" sz="4000" i="1" dirty="0" err="1">
                <a:solidFill>
                  <a:schemeClr val="bg1"/>
                </a:solidFill>
              </a:rPr>
              <a:t>các</a:t>
            </a:r>
            <a:r>
              <a:rPr lang="en-GB" sz="4000" i="1" dirty="0">
                <a:solidFill>
                  <a:schemeClr val="bg1"/>
                </a:solidFill>
              </a:rPr>
              <a:t> </a:t>
            </a:r>
            <a:r>
              <a:rPr lang="en-GB" sz="4000" i="1" dirty="0" err="1">
                <a:solidFill>
                  <a:schemeClr val="bg1"/>
                </a:solidFill>
              </a:rPr>
              <a:t>vụ</a:t>
            </a:r>
            <a:r>
              <a:rPr lang="en-GB" sz="4000" i="1" dirty="0">
                <a:solidFill>
                  <a:schemeClr val="bg1"/>
                </a:solidFill>
              </a:rPr>
              <a:t> </a:t>
            </a:r>
            <a:r>
              <a:rPr lang="en-GB" sz="4000" i="1" dirty="0" err="1">
                <a:solidFill>
                  <a:schemeClr val="bg1"/>
                </a:solidFill>
              </a:rPr>
              <a:t>việc</a:t>
            </a:r>
            <a:r>
              <a:rPr lang="en-GB" sz="4000" i="1" dirty="0">
                <a:solidFill>
                  <a:schemeClr val="bg1"/>
                </a:solidFill>
              </a:rPr>
              <a:t> </a:t>
            </a:r>
            <a:r>
              <a:rPr lang="en-GB" sz="4000" i="1" dirty="0" err="1">
                <a:solidFill>
                  <a:schemeClr val="bg1"/>
                </a:solidFill>
              </a:rPr>
              <a:t>về</a:t>
            </a:r>
            <a:r>
              <a:rPr lang="en-GB" sz="4000" i="1" dirty="0">
                <a:solidFill>
                  <a:schemeClr val="bg1"/>
                </a:solidFill>
              </a:rPr>
              <a:t> </a:t>
            </a:r>
            <a:r>
              <a:rPr lang="en-GB" sz="4000" i="1" dirty="0" err="1">
                <a:solidFill>
                  <a:schemeClr val="bg1"/>
                </a:solidFill>
              </a:rPr>
              <a:t>dân</a:t>
            </a:r>
            <a:r>
              <a:rPr lang="en-GB" sz="4000" i="1" dirty="0">
                <a:solidFill>
                  <a:schemeClr val="bg1"/>
                </a:solidFill>
              </a:rPr>
              <a:t> </a:t>
            </a:r>
            <a:r>
              <a:rPr lang="en-GB" sz="4000" i="1" dirty="0" err="1">
                <a:solidFill>
                  <a:schemeClr val="bg1"/>
                </a:solidFill>
              </a:rPr>
              <a:t>sự</a:t>
            </a:r>
            <a:r>
              <a:rPr lang="en-GB" sz="4000" i="1" dirty="0">
                <a:solidFill>
                  <a:schemeClr val="bg1"/>
                </a:solidFill>
              </a:rPr>
              <a:t>:</a:t>
            </a:r>
            <a:endParaRPr lang="en-US" sz="4000" dirty="0">
              <a:solidFill>
                <a:schemeClr val="bg1"/>
              </a:solidFill>
            </a:endParaRPr>
          </a:p>
          <a:p>
            <a:pPr marL="0" indent="0">
              <a:buNone/>
            </a:pPr>
            <a:r>
              <a:rPr lang="en-GB" sz="4000" dirty="0" err="1">
                <a:solidFill>
                  <a:schemeClr val="bg1"/>
                </a:solidFill>
              </a:rPr>
              <a:t>Đặc</a:t>
            </a:r>
            <a:r>
              <a:rPr lang="en-GB" sz="4000" dirty="0">
                <a:solidFill>
                  <a:schemeClr val="bg1"/>
                </a:solidFill>
              </a:rPr>
              <a:t> </a:t>
            </a:r>
            <a:r>
              <a:rPr lang="en-GB" sz="4000" dirty="0" err="1">
                <a:solidFill>
                  <a:schemeClr val="bg1"/>
                </a:solidFill>
              </a:rPr>
              <a:t>điểm</a:t>
            </a:r>
            <a:r>
              <a:rPr lang="en-GB" sz="4000" dirty="0">
                <a:solidFill>
                  <a:schemeClr val="bg1"/>
                </a:solidFill>
              </a:rPr>
              <a:t> </a:t>
            </a:r>
            <a:r>
              <a:rPr lang="en-GB" sz="4000" dirty="0" err="1">
                <a:solidFill>
                  <a:schemeClr val="bg1"/>
                </a:solidFill>
              </a:rPr>
              <a:t>xuyên</a:t>
            </a:r>
            <a:r>
              <a:rPr lang="en-GB" sz="4000" dirty="0">
                <a:solidFill>
                  <a:schemeClr val="bg1"/>
                </a:solidFill>
              </a:rPr>
              <a:t> </a:t>
            </a:r>
            <a:r>
              <a:rPr lang="en-GB" sz="4000" dirty="0" err="1">
                <a:solidFill>
                  <a:schemeClr val="bg1"/>
                </a:solidFill>
              </a:rPr>
              <a:t>suốt</a:t>
            </a:r>
            <a:r>
              <a:rPr lang="en-GB" sz="4000" dirty="0">
                <a:solidFill>
                  <a:schemeClr val="bg1"/>
                </a:solidFill>
              </a:rPr>
              <a:t> </a:t>
            </a:r>
            <a:r>
              <a:rPr lang="en-GB" sz="4000" dirty="0" err="1">
                <a:solidFill>
                  <a:schemeClr val="bg1"/>
                </a:solidFill>
              </a:rPr>
              <a:t>trong</a:t>
            </a:r>
            <a:r>
              <a:rPr lang="en-GB" sz="4000" dirty="0">
                <a:solidFill>
                  <a:schemeClr val="bg1"/>
                </a:solidFill>
              </a:rPr>
              <a:t> </a:t>
            </a:r>
            <a:r>
              <a:rPr lang="en-GB" sz="4000" dirty="0" err="1">
                <a:solidFill>
                  <a:schemeClr val="bg1"/>
                </a:solidFill>
              </a:rPr>
              <a:t>quá</a:t>
            </a:r>
            <a:r>
              <a:rPr lang="en-GB" sz="4000" dirty="0">
                <a:solidFill>
                  <a:schemeClr val="bg1"/>
                </a:solidFill>
              </a:rPr>
              <a:t> </a:t>
            </a:r>
            <a:r>
              <a:rPr lang="en-GB" sz="4000" dirty="0" err="1">
                <a:solidFill>
                  <a:schemeClr val="bg1"/>
                </a:solidFill>
              </a:rPr>
              <a:t>trình</a:t>
            </a:r>
            <a:r>
              <a:rPr lang="en-GB" sz="4000" dirty="0">
                <a:solidFill>
                  <a:schemeClr val="bg1"/>
                </a:solidFill>
              </a:rPr>
              <a:t> </a:t>
            </a:r>
            <a:r>
              <a:rPr lang="en-GB" sz="4000" dirty="0" err="1">
                <a:solidFill>
                  <a:schemeClr val="bg1"/>
                </a:solidFill>
              </a:rPr>
              <a:t>giải</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vụ</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vụ</a:t>
            </a:r>
            <a:r>
              <a:rPr lang="en-GB" sz="4000" dirty="0">
                <a:solidFill>
                  <a:schemeClr val="bg1"/>
                </a:solidFill>
              </a:rPr>
              <a:t> </a:t>
            </a:r>
            <a:r>
              <a:rPr lang="en-GB" sz="4000" dirty="0" err="1">
                <a:solidFill>
                  <a:schemeClr val="bg1"/>
                </a:solidFill>
              </a:rPr>
              <a:t>việc</a:t>
            </a:r>
            <a:r>
              <a:rPr lang="en-GB" sz="4000" dirty="0">
                <a:solidFill>
                  <a:schemeClr val="bg1"/>
                </a:solidFill>
              </a:rPr>
              <a:t> </a:t>
            </a:r>
            <a:r>
              <a:rPr lang="en-GB" sz="4000" dirty="0" err="1">
                <a:solidFill>
                  <a:schemeClr val="bg1"/>
                </a:solidFill>
              </a:rPr>
              <a:t>dân</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là</a:t>
            </a:r>
            <a:r>
              <a:rPr lang="en-GB" sz="4000" dirty="0">
                <a:solidFill>
                  <a:schemeClr val="bg1"/>
                </a:solidFill>
              </a:rPr>
              <a:t> </a:t>
            </a:r>
            <a:r>
              <a:rPr lang="en-GB" sz="4000" dirty="0" err="1">
                <a:solidFill>
                  <a:schemeClr val="bg1"/>
                </a:solidFill>
              </a:rPr>
              <a:t>đương</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quyền</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và</a:t>
            </a:r>
            <a:r>
              <a:rPr lang="en-GB" sz="4000" dirty="0">
                <a:solidFill>
                  <a:schemeClr val="bg1"/>
                </a:solidFill>
              </a:rPr>
              <a:t> </a:t>
            </a:r>
            <a:r>
              <a:rPr lang="en-GB" sz="4000" dirty="0" err="1">
                <a:solidFill>
                  <a:schemeClr val="bg1"/>
                </a:solidFill>
              </a:rPr>
              <a:t>tự</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đoạt</a:t>
            </a:r>
            <a:r>
              <a:rPr lang="en-GB" sz="4000" dirty="0">
                <a:solidFill>
                  <a:schemeClr val="bg1"/>
                </a:solidFill>
              </a:rPr>
              <a:t>, </a:t>
            </a:r>
            <a:r>
              <a:rPr lang="en-GB" sz="4000" dirty="0" err="1">
                <a:solidFill>
                  <a:schemeClr val="bg1"/>
                </a:solidFill>
              </a:rPr>
              <a:t>theo</a:t>
            </a:r>
            <a:r>
              <a:rPr lang="en-GB" sz="4000" dirty="0">
                <a:solidFill>
                  <a:schemeClr val="bg1"/>
                </a:solidFill>
              </a:rPr>
              <a:t> </a:t>
            </a:r>
            <a:r>
              <a:rPr lang="en-GB" sz="4000" dirty="0" err="1">
                <a:solidFill>
                  <a:schemeClr val="bg1"/>
                </a:solidFill>
              </a:rPr>
              <a:t>đó</a:t>
            </a:r>
            <a:r>
              <a:rPr lang="en-GB" sz="4000" dirty="0">
                <a:solidFill>
                  <a:schemeClr val="bg1"/>
                </a:solidFill>
              </a:rPr>
              <a:t>: </a:t>
            </a:r>
            <a:r>
              <a:rPr lang="en-GB" sz="4000" dirty="0" err="1">
                <a:solidFill>
                  <a:schemeClr val="bg1"/>
                </a:solidFill>
              </a:rPr>
              <a:t>Đương</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quyền</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định</a:t>
            </a:r>
            <a:r>
              <a:rPr lang="en-GB" sz="4000" dirty="0">
                <a:solidFill>
                  <a:schemeClr val="bg1"/>
                </a:solidFill>
              </a:rPr>
              <a:t> </a:t>
            </a:r>
            <a:r>
              <a:rPr lang="en-GB" sz="4000" dirty="0" err="1">
                <a:solidFill>
                  <a:schemeClr val="bg1"/>
                </a:solidFill>
              </a:rPr>
              <a:t>việc</a:t>
            </a:r>
            <a:r>
              <a:rPr lang="en-GB" sz="4000" dirty="0">
                <a:solidFill>
                  <a:schemeClr val="bg1"/>
                </a:solidFill>
              </a:rPr>
              <a:t> </a:t>
            </a:r>
            <a:r>
              <a:rPr lang="en-GB" sz="4000" dirty="0" err="1">
                <a:solidFill>
                  <a:schemeClr val="bg1"/>
                </a:solidFill>
              </a:rPr>
              <a:t>khởi</a:t>
            </a:r>
            <a:r>
              <a:rPr lang="en-GB" sz="4000" dirty="0">
                <a:solidFill>
                  <a:schemeClr val="bg1"/>
                </a:solidFill>
              </a:rPr>
              <a:t> </a:t>
            </a:r>
            <a:r>
              <a:rPr lang="en-GB" sz="4000" dirty="0" err="1">
                <a:solidFill>
                  <a:schemeClr val="bg1"/>
                </a:solidFill>
              </a:rPr>
              <a:t>kiện</a:t>
            </a:r>
            <a:r>
              <a:rPr lang="en-GB" sz="4000" dirty="0">
                <a:solidFill>
                  <a:schemeClr val="bg1"/>
                </a:solidFill>
              </a:rPr>
              <a:t>, </a:t>
            </a:r>
            <a:r>
              <a:rPr lang="en-GB" sz="4000" dirty="0" err="1">
                <a:solidFill>
                  <a:schemeClr val="bg1"/>
                </a:solidFill>
              </a:rPr>
              <a:t>yêu</a:t>
            </a:r>
            <a:r>
              <a:rPr lang="en-GB" sz="4000" dirty="0">
                <a:solidFill>
                  <a:schemeClr val="bg1"/>
                </a:solidFill>
              </a:rPr>
              <a:t> </a:t>
            </a:r>
            <a:r>
              <a:rPr lang="en-GB" sz="4000" dirty="0" err="1">
                <a:solidFill>
                  <a:schemeClr val="bg1"/>
                </a:solidFill>
              </a:rPr>
              <a:t>cầu</a:t>
            </a:r>
            <a:r>
              <a:rPr lang="en-GB" sz="4000" dirty="0">
                <a:solidFill>
                  <a:schemeClr val="bg1"/>
                </a:solidFill>
              </a:rPr>
              <a:t> </a:t>
            </a:r>
            <a:r>
              <a:rPr lang="en-GB" sz="4000" dirty="0" err="1">
                <a:solidFill>
                  <a:schemeClr val="bg1"/>
                </a:solidFill>
              </a:rPr>
              <a:t>Tòa</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thẩm</a:t>
            </a:r>
            <a:r>
              <a:rPr lang="en-GB" sz="4000" dirty="0">
                <a:solidFill>
                  <a:schemeClr val="bg1"/>
                </a:solidFill>
              </a:rPr>
              <a:t> </a:t>
            </a:r>
            <a:r>
              <a:rPr lang="en-GB" sz="4000" dirty="0" err="1">
                <a:solidFill>
                  <a:schemeClr val="bg1"/>
                </a:solidFill>
              </a:rPr>
              <a:t>quyền</a:t>
            </a:r>
            <a:r>
              <a:rPr lang="en-GB" sz="4000" dirty="0">
                <a:solidFill>
                  <a:schemeClr val="bg1"/>
                </a:solidFill>
              </a:rPr>
              <a:t> </a:t>
            </a:r>
            <a:r>
              <a:rPr lang="en-GB" sz="4000" dirty="0" err="1">
                <a:solidFill>
                  <a:schemeClr val="bg1"/>
                </a:solidFill>
              </a:rPr>
              <a:t>giải</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vụ</a:t>
            </a:r>
            <a:r>
              <a:rPr lang="en-GB" sz="4000" dirty="0">
                <a:solidFill>
                  <a:schemeClr val="bg1"/>
                </a:solidFill>
              </a:rPr>
              <a:t> </a:t>
            </a:r>
            <a:r>
              <a:rPr lang="en-GB" sz="4000" dirty="0" err="1">
                <a:solidFill>
                  <a:schemeClr val="bg1"/>
                </a:solidFill>
              </a:rPr>
              <a:t>việc</a:t>
            </a:r>
            <a:r>
              <a:rPr lang="en-GB" sz="4000" dirty="0">
                <a:solidFill>
                  <a:schemeClr val="bg1"/>
                </a:solidFill>
              </a:rPr>
              <a:t>; </a:t>
            </a:r>
            <a:r>
              <a:rPr lang="en-GB" sz="4000" dirty="0" err="1">
                <a:solidFill>
                  <a:schemeClr val="bg1"/>
                </a:solidFill>
              </a:rPr>
              <a:t>Tòa</a:t>
            </a:r>
            <a:r>
              <a:rPr lang="en-GB" sz="4000" dirty="0">
                <a:solidFill>
                  <a:schemeClr val="bg1"/>
                </a:solidFill>
              </a:rPr>
              <a:t> </a:t>
            </a:r>
            <a:r>
              <a:rPr lang="en-GB" sz="4000" dirty="0" err="1">
                <a:solidFill>
                  <a:schemeClr val="bg1"/>
                </a:solidFill>
              </a:rPr>
              <a:t>án</a:t>
            </a:r>
            <a:r>
              <a:rPr lang="en-GB" sz="4000" dirty="0">
                <a:solidFill>
                  <a:schemeClr val="bg1"/>
                </a:solidFill>
              </a:rPr>
              <a:t> </a:t>
            </a:r>
            <a:r>
              <a:rPr lang="en-GB" sz="4000" dirty="0" err="1">
                <a:solidFill>
                  <a:schemeClr val="bg1"/>
                </a:solidFill>
              </a:rPr>
              <a:t>chỉ</a:t>
            </a:r>
            <a:r>
              <a:rPr lang="en-GB" sz="4000" dirty="0">
                <a:solidFill>
                  <a:schemeClr val="bg1"/>
                </a:solidFill>
              </a:rPr>
              <a:t> </a:t>
            </a:r>
            <a:r>
              <a:rPr lang="en-GB" sz="4000" dirty="0" err="1">
                <a:solidFill>
                  <a:schemeClr val="bg1"/>
                </a:solidFill>
              </a:rPr>
              <a:t>thụ</a:t>
            </a:r>
            <a:r>
              <a:rPr lang="en-GB" sz="4000" dirty="0">
                <a:solidFill>
                  <a:schemeClr val="bg1"/>
                </a:solidFill>
              </a:rPr>
              <a:t> </a:t>
            </a:r>
            <a:r>
              <a:rPr lang="en-GB" sz="4000" dirty="0" err="1">
                <a:solidFill>
                  <a:schemeClr val="bg1"/>
                </a:solidFill>
              </a:rPr>
              <a:t>lý</a:t>
            </a:r>
            <a:r>
              <a:rPr lang="en-GB" sz="4000" dirty="0">
                <a:solidFill>
                  <a:schemeClr val="bg1"/>
                </a:solidFill>
              </a:rPr>
              <a:t> </a:t>
            </a:r>
            <a:r>
              <a:rPr lang="en-GB" sz="4000" dirty="0" err="1">
                <a:solidFill>
                  <a:schemeClr val="bg1"/>
                </a:solidFill>
              </a:rPr>
              <a:t>giải</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khi</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đơn</a:t>
            </a:r>
            <a:r>
              <a:rPr lang="en-GB" sz="4000" dirty="0">
                <a:solidFill>
                  <a:schemeClr val="bg1"/>
                </a:solidFill>
              </a:rPr>
              <a:t> </a:t>
            </a:r>
            <a:r>
              <a:rPr lang="en-GB" sz="4000" dirty="0" err="1">
                <a:solidFill>
                  <a:schemeClr val="bg1"/>
                </a:solidFill>
              </a:rPr>
              <a:t>khởi</a:t>
            </a:r>
            <a:r>
              <a:rPr lang="en-GB" sz="4000" dirty="0">
                <a:solidFill>
                  <a:schemeClr val="bg1"/>
                </a:solidFill>
              </a:rPr>
              <a:t> </a:t>
            </a:r>
            <a:r>
              <a:rPr lang="en-GB" sz="4000" dirty="0" err="1">
                <a:solidFill>
                  <a:schemeClr val="bg1"/>
                </a:solidFill>
              </a:rPr>
              <a:t>kiện</a:t>
            </a:r>
            <a:r>
              <a:rPr lang="en-GB" sz="4000" dirty="0">
                <a:solidFill>
                  <a:schemeClr val="bg1"/>
                </a:solidFill>
              </a:rPr>
              <a:t>, </a:t>
            </a:r>
            <a:r>
              <a:rPr lang="en-GB" sz="4000" dirty="0" err="1">
                <a:solidFill>
                  <a:schemeClr val="bg1"/>
                </a:solidFill>
              </a:rPr>
              <a:t>đơn</a:t>
            </a:r>
            <a:r>
              <a:rPr lang="en-GB" sz="4000" dirty="0">
                <a:solidFill>
                  <a:schemeClr val="bg1"/>
                </a:solidFill>
              </a:rPr>
              <a:t> </a:t>
            </a:r>
            <a:r>
              <a:rPr lang="en-GB" sz="4000" dirty="0" err="1">
                <a:solidFill>
                  <a:schemeClr val="bg1"/>
                </a:solidFill>
              </a:rPr>
              <a:t>yêu</a:t>
            </a:r>
            <a:r>
              <a:rPr lang="en-GB" sz="4000" dirty="0">
                <a:solidFill>
                  <a:schemeClr val="bg1"/>
                </a:solidFill>
              </a:rPr>
              <a:t> </a:t>
            </a:r>
            <a:r>
              <a:rPr lang="en-GB" sz="4000" dirty="0" err="1">
                <a:solidFill>
                  <a:schemeClr val="bg1"/>
                </a:solidFill>
              </a:rPr>
              <a:t>cầu</a:t>
            </a:r>
            <a:r>
              <a:rPr lang="en-GB" sz="4000" dirty="0">
                <a:solidFill>
                  <a:schemeClr val="bg1"/>
                </a:solidFill>
              </a:rPr>
              <a:t> </a:t>
            </a:r>
            <a:r>
              <a:rPr lang="en-GB" sz="4000" dirty="0" err="1">
                <a:solidFill>
                  <a:schemeClr val="bg1"/>
                </a:solidFill>
              </a:rPr>
              <a:t>và</a:t>
            </a:r>
            <a:r>
              <a:rPr lang="en-GB" sz="4000" dirty="0">
                <a:solidFill>
                  <a:schemeClr val="bg1"/>
                </a:solidFill>
              </a:rPr>
              <a:t> </a:t>
            </a:r>
            <a:r>
              <a:rPr lang="en-GB" sz="4000" dirty="0" err="1">
                <a:solidFill>
                  <a:schemeClr val="bg1"/>
                </a:solidFill>
              </a:rPr>
              <a:t>chỉ</a:t>
            </a:r>
            <a:r>
              <a:rPr lang="en-GB" sz="4000" dirty="0">
                <a:solidFill>
                  <a:schemeClr val="bg1"/>
                </a:solidFill>
              </a:rPr>
              <a:t> </a:t>
            </a:r>
            <a:r>
              <a:rPr lang="en-GB" sz="4000" dirty="0" err="1">
                <a:solidFill>
                  <a:schemeClr val="bg1"/>
                </a:solidFill>
              </a:rPr>
              <a:t>giải</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trong</a:t>
            </a:r>
            <a:r>
              <a:rPr lang="en-GB" sz="4000" dirty="0">
                <a:solidFill>
                  <a:schemeClr val="bg1"/>
                </a:solidFill>
              </a:rPr>
              <a:t> </a:t>
            </a:r>
            <a:r>
              <a:rPr lang="en-GB" sz="4000" dirty="0" err="1">
                <a:solidFill>
                  <a:schemeClr val="bg1"/>
                </a:solidFill>
              </a:rPr>
              <a:t>phạm</a:t>
            </a:r>
            <a:r>
              <a:rPr lang="en-GB" sz="4000" dirty="0">
                <a:solidFill>
                  <a:schemeClr val="bg1"/>
                </a:solidFill>
              </a:rPr>
              <a:t> vi </a:t>
            </a:r>
            <a:r>
              <a:rPr lang="en-GB" sz="4000" dirty="0" err="1">
                <a:solidFill>
                  <a:schemeClr val="bg1"/>
                </a:solidFill>
              </a:rPr>
              <a:t>đơn</a:t>
            </a:r>
            <a:r>
              <a:rPr lang="en-GB" sz="4000" dirty="0">
                <a:solidFill>
                  <a:schemeClr val="bg1"/>
                </a:solidFill>
              </a:rPr>
              <a:t>; </a:t>
            </a:r>
            <a:r>
              <a:rPr lang="en-GB" sz="4000" dirty="0" err="1">
                <a:solidFill>
                  <a:schemeClr val="bg1"/>
                </a:solidFill>
              </a:rPr>
              <a:t>Trong</a:t>
            </a:r>
            <a:r>
              <a:rPr lang="en-GB" sz="4000" dirty="0">
                <a:solidFill>
                  <a:schemeClr val="bg1"/>
                </a:solidFill>
              </a:rPr>
              <a:t> </a:t>
            </a:r>
            <a:r>
              <a:rPr lang="en-GB" sz="4000" dirty="0" err="1">
                <a:solidFill>
                  <a:schemeClr val="bg1"/>
                </a:solidFill>
              </a:rPr>
              <a:t>quá</a:t>
            </a:r>
            <a:r>
              <a:rPr lang="en-GB" sz="4000" dirty="0">
                <a:solidFill>
                  <a:schemeClr val="bg1"/>
                </a:solidFill>
              </a:rPr>
              <a:t> </a:t>
            </a:r>
            <a:r>
              <a:rPr lang="en-GB" sz="4000" dirty="0" err="1">
                <a:solidFill>
                  <a:schemeClr val="bg1"/>
                </a:solidFill>
              </a:rPr>
              <a:t>trình</a:t>
            </a:r>
            <a:r>
              <a:rPr lang="en-GB" sz="4000" dirty="0">
                <a:solidFill>
                  <a:schemeClr val="bg1"/>
                </a:solidFill>
              </a:rPr>
              <a:t> </a:t>
            </a:r>
            <a:r>
              <a:rPr lang="en-GB" sz="4000" dirty="0" err="1">
                <a:solidFill>
                  <a:schemeClr val="bg1"/>
                </a:solidFill>
              </a:rPr>
              <a:t>giải</a:t>
            </a:r>
            <a:r>
              <a:rPr lang="en-GB" sz="4000" dirty="0">
                <a:solidFill>
                  <a:schemeClr val="bg1"/>
                </a:solidFill>
              </a:rPr>
              <a:t> </a:t>
            </a:r>
            <a:r>
              <a:rPr lang="en-GB" sz="4000" dirty="0" err="1">
                <a:solidFill>
                  <a:schemeClr val="bg1"/>
                </a:solidFill>
              </a:rPr>
              <a:t>quyết</a:t>
            </a:r>
            <a:r>
              <a:rPr lang="en-GB" sz="4000" dirty="0">
                <a:solidFill>
                  <a:schemeClr val="bg1"/>
                </a:solidFill>
              </a:rPr>
              <a:t> </a:t>
            </a:r>
            <a:r>
              <a:rPr lang="en-GB" sz="4000" dirty="0" err="1">
                <a:solidFill>
                  <a:schemeClr val="bg1"/>
                </a:solidFill>
              </a:rPr>
              <a:t>vụ</a:t>
            </a:r>
            <a:r>
              <a:rPr lang="en-GB" sz="4000" dirty="0">
                <a:solidFill>
                  <a:schemeClr val="bg1"/>
                </a:solidFill>
              </a:rPr>
              <a:t> </a:t>
            </a:r>
            <a:r>
              <a:rPr lang="en-GB" sz="4000" dirty="0" err="1">
                <a:solidFill>
                  <a:schemeClr val="bg1"/>
                </a:solidFill>
              </a:rPr>
              <a:t>việc</a:t>
            </a:r>
            <a:r>
              <a:rPr lang="en-GB" sz="4000" dirty="0">
                <a:solidFill>
                  <a:schemeClr val="bg1"/>
                </a:solidFill>
              </a:rPr>
              <a:t>, </a:t>
            </a:r>
            <a:r>
              <a:rPr lang="en-GB" sz="4000" dirty="0" err="1">
                <a:solidFill>
                  <a:schemeClr val="bg1"/>
                </a:solidFill>
              </a:rPr>
              <a:t>đương</a:t>
            </a:r>
            <a:r>
              <a:rPr lang="en-GB" sz="4000" dirty="0">
                <a:solidFill>
                  <a:schemeClr val="bg1"/>
                </a:solidFill>
              </a:rPr>
              <a:t> </a:t>
            </a:r>
            <a:r>
              <a:rPr lang="en-GB" sz="4000" dirty="0" err="1">
                <a:solidFill>
                  <a:schemeClr val="bg1"/>
                </a:solidFill>
              </a:rPr>
              <a:t>sự</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quyền</a:t>
            </a:r>
            <a:r>
              <a:rPr lang="en-GB" sz="4000" dirty="0">
                <a:solidFill>
                  <a:schemeClr val="bg1"/>
                </a:solidFill>
              </a:rPr>
              <a:t> </a:t>
            </a:r>
            <a:r>
              <a:rPr lang="en-GB" sz="4000" dirty="0" err="1">
                <a:solidFill>
                  <a:schemeClr val="bg1"/>
                </a:solidFill>
              </a:rPr>
              <a:t>chấm</a:t>
            </a:r>
            <a:r>
              <a:rPr lang="en-GB" sz="4000" dirty="0">
                <a:solidFill>
                  <a:schemeClr val="bg1"/>
                </a:solidFill>
              </a:rPr>
              <a:t> </a:t>
            </a:r>
            <a:r>
              <a:rPr lang="en-GB" sz="4000" dirty="0" err="1">
                <a:solidFill>
                  <a:schemeClr val="bg1"/>
                </a:solidFill>
              </a:rPr>
              <a:t>dứt</a:t>
            </a:r>
            <a:r>
              <a:rPr lang="en-GB" sz="4000" dirty="0">
                <a:solidFill>
                  <a:schemeClr val="bg1"/>
                </a:solidFill>
              </a:rPr>
              <a:t>, </a:t>
            </a:r>
            <a:r>
              <a:rPr lang="en-GB" sz="4000" dirty="0" err="1">
                <a:solidFill>
                  <a:schemeClr val="bg1"/>
                </a:solidFill>
              </a:rPr>
              <a:t>thay</a:t>
            </a:r>
            <a:r>
              <a:rPr lang="en-GB" sz="4000" dirty="0">
                <a:solidFill>
                  <a:schemeClr val="bg1"/>
                </a:solidFill>
              </a:rPr>
              <a:t> </a:t>
            </a:r>
            <a:r>
              <a:rPr lang="en-GB" sz="4000" dirty="0" err="1">
                <a:solidFill>
                  <a:schemeClr val="bg1"/>
                </a:solidFill>
              </a:rPr>
              <a:t>đổi</a:t>
            </a:r>
            <a:r>
              <a:rPr lang="en-GB" sz="4000" dirty="0">
                <a:solidFill>
                  <a:schemeClr val="bg1"/>
                </a:solidFill>
              </a:rPr>
              <a:t> </a:t>
            </a:r>
            <a:r>
              <a:rPr lang="en-GB" sz="4000" dirty="0" err="1">
                <a:solidFill>
                  <a:schemeClr val="bg1"/>
                </a:solidFill>
              </a:rPr>
              <a:t>yêu</a:t>
            </a:r>
            <a:r>
              <a:rPr lang="en-GB" sz="4000" dirty="0">
                <a:solidFill>
                  <a:schemeClr val="bg1"/>
                </a:solidFill>
              </a:rPr>
              <a:t> </a:t>
            </a:r>
            <a:r>
              <a:rPr lang="en-GB" sz="4000" dirty="0" err="1">
                <a:solidFill>
                  <a:schemeClr val="bg1"/>
                </a:solidFill>
              </a:rPr>
              <a:t>cầu</a:t>
            </a:r>
            <a:r>
              <a:rPr lang="en-GB" sz="4000" dirty="0">
                <a:solidFill>
                  <a:schemeClr val="bg1"/>
                </a:solidFill>
              </a:rPr>
              <a:t> </a:t>
            </a:r>
            <a:r>
              <a:rPr lang="en-GB" sz="4000" dirty="0" err="1">
                <a:solidFill>
                  <a:schemeClr val="bg1"/>
                </a:solidFill>
              </a:rPr>
              <a:t>hoặc</a:t>
            </a:r>
            <a:r>
              <a:rPr lang="en-GB" sz="4000" dirty="0">
                <a:solidFill>
                  <a:schemeClr val="bg1"/>
                </a:solidFill>
              </a:rPr>
              <a:t> </a:t>
            </a:r>
            <a:r>
              <a:rPr lang="en-GB" sz="4000" dirty="0" err="1">
                <a:solidFill>
                  <a:schemeClr val="bg1"/>
                </a:solidFill>
              </a:rPr>
              <a:t>thỏa</a:t>
            </a:r>
            <a:r>
              <a:rPr lang="en-GB" sz="4000" dirty="0">
                <a:solidFill>
                  <a:schemeClr val="bg1"/>
                </a:solidFill>
              </a:rPr>
              <a:t> </a:t>
            </a:r>
            <a:r>
              <a:rPr lang="en-GB" sz="4000" dirty="0" err="1">
                <a:solidFill>
                  <a:schemeClr val="bg1"/>
                </a:solidFill>
              </a:rPr>
              <a:t>thuận</a:t>
            </a:r>
            <a:r>
              <a:rPr lang="en-GB" sz="4000" dirty="0">
                <a:solidFill>
                  <a:schemeClr val="bg1"/>
                </a:solidFill>
              </a:rPr>
              <a:t> </a:t>
            </a:r>
            <a:r>
              <a:rPr lang="en-GB" sz="4000" dirty="0" err="1">
                <a:solidFill>
                  <a:schemeClr val="bg1"/>
                </a:solidFill>
              </a:rPr>
              <a:t>với</a:t>
            </a:r>
            <a:r>
              <a:rPr lang="en-GB" sz="4000" dirty="0">
                <a:solidFill>
                  <a:schemeClr val="bg1"/>
                </a:solidFill>
              </a:rPr>
              <a:t> </a:t>
            </a:r>
            <a:r>
              <a:rPr lang="en-GB" sz="4000" dirty="0" err="1">
                <a:solidFill>
                  <a:schemeClr val="bg1"/>
                </a:solidFill>
              </a:rPr>
              <a:t>nhau</a:t>
            </a:r>
            <a:r>
              <a:rPr lang="en-GB" sz="4000" dirty="0">
                <a:solidFill>
                  <a:schemeClr val="bg1"/>
                </a:solidFill>
              </a:rPr>
              <a:t> </a:t>
            </a:r>
            <a:r>
              <a:rPr lang="en-GB" sz="4000" dirty="0" err="1">
                <a:solidFill>
                  <a:schemeClr val="bg1"/>
                </a:solidFill>
              </a:rPr>
              <a:t>một</a:t>
            </a:r>
            <a:r>
              <a:rPr lang="en-GB" sz="4000" dirty="0">
                <a:solidFill>
                  <a:schemeClr val="bg1"/>
                </a:solidFill>
              </a:rPr>
              <a:t> </a:t>
            </a:r>
            <a:r>
              <a:rPr lang="en-GB" sz="4000" dirty="0" err="1">
                <a:solidFill>
                  <a:schemeClr val="bg1"/>
                </a:solidFill>
              </a:rPr>
              <a:t>cách</a:t>
            </a:r>
            <a:r>
              <a:rPr lang="en-GB" sz="4000" dirty="0">
                <a:solidFill>
                  <a:schemeClr val="bg1"/>
                </a:solidFill>
              </a:rPr>
              <a:t> </a:t>
            </a:r>
            <a:r>
              <a:rPr lang="en-GB" sz="4000" dirty="0" err="1">
                <a:solidFill>
                  <a:schemeClr val="bg1"/>
                </a:solidFill>
              </a:rPr>
              <a:t>tự</a:t>
            </a:r>
            <a:r>
              <a:rPr lang="en-GB" sz="4000" dirty="0">
                <a:solidFill>
                  <a:schemeClr val="bg1"/>
                </a:solidFill>
              </a:rPr>
              <a:t> </a:t>
            </a:r>
            <a:r>
              <a:rPr lang="en-GB" sz="4000" dirty="0" err="1">
                <a:solidFill>
                  <a:schemeClr val="bg1"/>
                </a:solidFill>
              </a:rPr>
              <a:t>nguyện</a:t>
            </a:r>
            <a:r>
              <a:rPr lang="en-GB" sz="4000" dirty="0">
                <a:solidFill>
                  <a:schemeClr val="bg1"/>
                </a:solidFill>
              </a:rPr>
              <a:t>, </a:t>
            </a:r>
            <a:r>
              <a:rPr lang="en-GB" sz="4000" dirty="0" err="1">
                <a:solidFill>
                  <a:schemeClr val="bg1"/>
                </a:solidFill>
              </a:rPr>
              <a:t>không</a:t>
            </a:r>
            <a:r>
              <a:rPr lang="en-GB" sz="4000" dirty="0">
                <a:solidFill>
                  <a:schemeClr val="bg1"/>
                </a:solidFill>
              </a:rPr>
              <a:t> vi </a:t>
            </a:r>
            <a:r>
              <a:rPr lang="en-GB" sz="4000" dirty="0" err="1">
                <a:solidFill>
                  <a:schemeClr val="bg1"/>
                </a:solidFill>
              </a:rPr>
              <a:t>phạm</a:t>
            </a:r>
            <a:r>
              <a:rPr lang="en-GB" sz="4000" dirty="0">
                <a:solidFill>
                  <a:schemeClr val="bg1"/>
                </a:solidFill>
              </a:rPr>
              <a:t> </a:t>
            </a:r>
            <a:r>
              <a:rPr lang="en-GB" sz="4000" dirty="0" err="1">
                <a:solidFill>
                  <a:schemeClr val="bg1"/>
                </a:solidFill>
              </a:rPr>
              <a:t>điều</a:t>
            </a:r>
            <a:r>
              <a:rPr lang="en-GB" sz="4000" dirty="0">
                <a:solidFill>
                  <a:schemeClr val="bg1"/>
                </a:solidFill>
              </a:rPr>
              <a:t> </a:t>
            </a:r>
            <a:r>
              <a:rPr lang="en-GB" sz="4000" dirty="0" err="1">
                <a:solidFill>
                  <a:schemeClr val="bg1"/>
                </a:solidFill>
              </a:rPr>
              <a:t>cấm</a:t>
            </a:r>
            <a:r>
              <a:rPr lang="en-GB" sz="4000" dirty="0">
                <a:solidFill>
                  <a:schemeClr val="bg1"/>
                </a:solidFill>
              </a:rPr>
              <a:t> </a:t>
            </a:r>
            <a:r>
              <a:rPr lang="en-GB" sz="4000" dirty="0" err="1">
                <a:solidFill>
                  <a:schemeClr val="bg1"/>
                </a:solidFill>
              </a:rPr>
              <a:t>của</a:t>
            </a:r>
            <a:r>
              <a:rPr lang="en-GB" sz="4000" dirty="0">
                <a:solidFill>
                  <a:schemeClr val="bg1"/>
                </a:solidFill>
              </a:rPr>
              <a:t> </a:t>
            </a:r>
            <a:r>
              <a:rPr lang="en-GB" sz="4000" dirty="0" err="1">
                <a:solidFill>
                  <a:schemeClr val="bg1"/>
                </a:solidFill>
              </a:rPr>
              <a:t>pháp</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và</a:t>
            </a:r>
            <a:r>
              <a:rPr lang="en-GB" sz="4000" dirty="0">
                <a:solidFill>
                  <a:schemeClr val="bg1"/>
                </a:solidFill>
              </a:rPr>
              <a:t> </a:t>
            </a:r>
            <a:r>
              <a:rPr lang="en-GB" sz="4000" dirty="0" err="1">
                <a:solidFill>
                  <a:schemeClr val="bg1"/>
                </a:solidFill>
              </a:rPr>
              <a:t>không</a:t>
            </a:r>
            <a:r>
              <a:rPr lang="en-GB" sz="4000" dirty="0">
                <a:solidFill>
                  <a:schemeClr val="bg1"/>
                </a:solidFill>
              </a:rPr>
              <a:t> </a:t>
            </a:r>
            <a:r>
              <a:rPr lang="en-GB" sz="4000" dirty="0" err="1">
                <a:solidFill>
                  <a:schemeClr val="bg1"/>
                </a:solidFill>
              </a:rPr>
              <a:t>trái</a:t>
            </a:r>
            <a:r>
              <a:rPr lang="en-GB" sz="4000" dirty="0">
                <a:solidFill>
                  <a:schemeClr val="bg1"/>
                </a:solidFill>
              </a:rPr>
              <a:t> </a:t>
            </a:r>
            <a:r>
              <a:rPr lang="en-GB" sz="4000" dirty="0" err="1">
                <a:solidFill>
                  <a:schemeClr val="bg1"/>
                </a:solidFill>
              </a:rPr>
              <a:t>với</a:t>
            </a:r>
            <a:r>
              <a:rPr lang="en-GB" sz="4000" dirty="0">
                <a:solidFill>
                  <a:schemeClr val="bg1"/>
                </a:solidFill>
              </a:rPr>
              <a:t> </a:t>
            </a:r>
            <a:r>
              <a:rPr lang="en-GB" sz="4000" dirty="0" err="1">
                <a:solidFill>
                  <a:schemeClr val="bg1"/>
                </a:solidFill>
              </a:rPr>
              <a:t>đạo</a:t>
            </a:r>
            <a:r>
              <a:rPr lang="en-GB" sz="4000" dirty="0">
                <a:solidFill>
                  <a:schemeClr val="bg1"/>
                </a:solidFill>
              </a:rPr>
              <a:t> </a:t>
            </a:r>
            <a:r>
              <a:rPr lang="en-GB" sz="4000" dirty="0" err="1">
                <a:solidFill>
                  <a:schemeClr val="bg1"/>
                </a:solidFill>
              </a:rPr>
              <a:t>đức</a:t>
            </a:r>
            <a:r>
              <a:rPr lang="en-GB" sz="4000" dirty="0">
                <a:solidFill>
                  <a:schemeClr val="bg1"/>
                </a:solidFill>
              </a:rPr>
              <a:t> </a:t>
            </a:r>
            <a:r>
              <a:rPr lang="en-GB" sz="4000" dirty="0" err="1">
                <a:solidFill>
                  <a:schemeClr val="bg1"/>
                </a:solidFill>
              </a:rPr>
              <a:t>xã</a:t>
            </a:r>
            <a:r>
              <a:rPr lang="en-GB" sz="4000" dirty="0">
                <a:solidFill>
                  <a:schemeClr val="bg1"/>
                </a:solidFill>
              </a:rPr>
              <a:t> </a:t>
            </a:r>
            <a:r>
              <a:rPr lang="en-GB" sz="4000" dirty="0" err="1">
                <a:solidFill>
                  <a:schemeClr val="bg1"/>
                </a:solidFill>
              </a:rPr>
              <a:t>hội</a:t>
            </a:r>
            <a:r>
              <a:rPr lang="en-GB" sz="4000" dirty="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612965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5.3.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TAND</a:t>
            </a:r>
            <a:endParaRPr lang="en-US" sz="4000" dirty="0">
              <a:solidFill>
                <a:schemeClr val="bg1"/>
              </a:solidFill>
            </a:endParaRPr>
          </a:p>
          <a:p>
            <a:pPr marL="0" indent="0">
              <a:buNone/>
            </a:pPr>
            <a:r>
              <a:rPr lang="en-US" sz="4000" i="1" dirty="0" err="1">
                <a:solidFill>
                  <a:schemeClr val="bg1"/>
                </a:solidFill>
              </a:rPr>
              <a:t>Các</a:t>
            </a:r>
            <a:r>
              <a:rPr lang="en-US" sz="4000" i="1" dirty="0">
                <a:solidFill>
                  <a:schemeClr val="bg1"/>
                </a:solidFill>
              </a:rPr>
              <a:t> </a:t>
            </a:r>
            <a:r>
              <a:rPr lang="en-US" sz="4000" i="1" dirty="0" err="1">
                <a:solidFill>
                  <a:schemeClr val="bg1"/>
                </a:solidFill>
              </a:rPr>
              <a:t>dạng</a:t>
            </a:r>
            <a:r>
              <a:rPr lang="en-US" sz="4000" i="1" dirty="0">
                <a:solidFill>
                  <a:schemeClr val="bg1"/>
                </a:solidFill>
              </a:rPr>
              <a:t> </a:t>
            </a:r>
            <a:r>
              <a:rPr lang="en-US" sz="4000" i="1" dirty="0" err="1">
                <a:solidFill>
                  <a:schemeClr val="bg1"/>
                </a:solidFill>
              </a:rPr>
              <a:t>loại</a:t>
            </a:r>
            <a:r>
              <a:rPr lang="en-US" sz="4000" i="1" dirty="0">
                <a:solidFill>
                  <a:schemeClr val="bg1"/>
                </a:solidFill>
              </a:rPr>
              <a:t> vi </a:t>
            </a:r>
            <a:r>
              <a:rPr lang="en-US" sz="4000" i="1" dirty="0" err="1">
                <a:solidFill>
                  <a:schemeClr val="bg1"/>
                </a:solidFill>
              </a:rPr>
              <a:t>phạm</a:t>
            </a:r>
            <a:r>
              <a:rPr lang="en-US" sz="4000" i="1" dirty="0">
                <a:solidFill>
                  <a:schemeClr val="bg1"/>
                </a:solidFill>
              </a:rPr>
              <a:t>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 </a:t>
            </a:r>
            <a:r>
              <a:rPr lang="en-US" sz="4000" i="1" dirty="0" err="1">
                <a:solidFill>
                  <a:schemeClr val="bg1"/>
                </a:solidFill>
              </a:rPr>
              <a:t>khi</a:t>
            </a:r>
            <a:r>
              <a:rPr lang="en-US" sz="4000" i="1" dirty="0">
                <a:solidFill>
                  <a:schemeClr val="bg1"/>
                </a:solidFill>
              </a:rPr>
              <a:t>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a:t>
            </a:r>
            <a:endParaRPr lang="en-US" sz="4000" dirty="0">
              <a:solidFill>
                <a:schemeClr val="bg1"/>
              </a:solidFill>
            </a:endParaRPr>
          </a:p>
          <a:p>
            <a:pPr marL="0" indent="0">
              <a:buNone/>
            </a:pPr>
            <a:r>
              <a:rPr lang="en-US" sz="4000" dirty="0">
                <a:solidFill>
                  <a:schemeClr val="bg1"/>
                </a:solidFill>
              </a:rPr>
              <a:t> + </a:t>
            </a:r>
            <a:r>
              <a:rPr lang="en-US" sz="4000" dirty="0" err="1">
                <a:solidFill>
                  <a:schemeClr val="bg1"/>
                </a:solidFill>
              </a:rPr>
              <a:t>Nhầm</a:t>
            </a:r>
            <a:r>
              <a:rPr lang="en-US" sz="4000" dirty="0">
                <a:solidFill>
                  <a:schemeClr val="bg1"/>
                </a:solidFill>
              </a:rPr>
              <a:t> </a:t>
            </a:r>
            <a:r>
              <a:rPr lang="en-US" sz="4000" dirty="0" err="1">
                <a:solidFill>
                  <a:schemeClr val="bg1"/>
                </a:solidFill>
              </a:rPr>
              <a:t>lẫn</a:t>
            </a:r>
            <a:r>
              <a:rPr lang="en-US" sz="4000" dirty="0">
                <a:solidFill>
                  <a:schemeClr val="bg1"/>
                </a:solidFill>
              </a:rPr>
              <a:t>, </a:t>
            </a:r>
            <a:r>
              <a:rPr lang="en-US" sz="4000" dirty="0" err="1">
                <a:solidFill>
                  <a:schemeClr val="bg1"/>
                </a:solidFill>
              </a:rPr>
              <a:t>sai</a:t>
            </a:r>
            <a:r>
              <a:rPr lang="en-US" sz="4000" dirty="0">
                <a:solidFill>
                  <a:schemeClr val="bg1"/>
                </a:solidFill>
              </a:rPr>
              <a:t> </a:t>
            </a:r>
            <a:r>
              <a:rPr lang="en-US" sz="4000" dirty="0" err="1">
                <a:solidFill>
                  <a:schemeClr val="bg1"/>
                </a:solidFill>
              </a:rPr>
              <a:t>sót</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cách</a:t>
            </a:r>
            <a:r>
              <a:rPr lang="en-US" sz="4000" dirty="0">
                <a:solidFill>
                  <a:schemeClr val="bg1"/>
                </a:solidFill>
              </a:rPr>
              <a:t> </a:t>
            </a:r>
            <a:r>
              <a:rPr lang="en-US" sz="4000" dirty="0" err="1">
                <a:solidFill>
                  <a:schemeClr val="bg1"/>
                </a:solidFill>
              </a:rPr>
              <a:t>tính</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hưởng</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miễn</a:t>
            </a:r>
            <a:r>
              <a:rPr lang="en-US" sz="4000" dirty="0">
                <a:solidFill>
                  <a:schemeClr val="bg1"/>
                </a:solidFill>
              </a:rPr>
              <a:t> </a:t>
            </a:r>
            <a:r>
              <a:rPr lang="en-US" sz="4000" dirty="0" err="1">
                <a:solidFill>
                  <a:schemeClr val="bg1"/>
                </a:solidFill>
              </a:rPr>
              <a:t>trừ</a:t>
            </a:r>
            <a:r>
              <a:rPr lang="en-US" sz="4000" dirty="0">
                <a:solidFill>
                  <a:schemeClr val="bg1"/>
                </a:solidFill>
              </a:rPr>
              <a:t> </a:t>
            </a:r>
            <a:r>
              <a:rPr lang="en-US" sz="4000" dirty="0" err="1">
                <a:solidFill>
                  <a:schemeClr val="bg1"/>
                </a:solidFill>
              </a:rPr>
              <a:t>nghĩa</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kiện</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gian</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tính</a:t>
            </a:r>
            <a:r>
              <a:rPr lang="en-US" sz="4000" dirty="0">
                <a:solidFill>
                  <a:schemeClr val="bg1"/>
                </a:solidFill>
              </a:rPr>
              <a:t> </a:t>
            </a:r>
            <a:r>
              <a:rPr lang="en-US" sz="4000" dirty="0" err="1">
                <a:solidFill>
                  <a:schemeClr val="bg1"/>
                </a:solidFill>
              </a:rPr>
              <a:t>vào</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gian</a:t>
            </a:r>
            <a:r>
              <a:rPr lang="en-US" sz="4000" dirty="0">
                <a:solidFill>
                  <a:schemeClr val="bg1"/>
                </a:solidFill>
              </a:rPr>
              <a:t> </a:t>
            </a:r>
            <a:r>
              <a:rPr lang="en-US" sz="4000" dirty="0" err="1">
                <a:solidFill>
                  <a:schemeClr val="bg1"/>
                </a:solidFill>
              </a:rPr>
              <a:t>bắt</a:t>
            </a:r>
            <a:r>
              <a:rPr lang="en-US" sz="4000" dirty="0">
                <a:solidFill>
                  <a:schemeClr val="bg1"/>
                </a:solidFill>
              </a:rPr>
              <a:t> </a:t>
            </a:r>
            <a:r>
              <a:rPr lang="en-US" sz="4000" dirty="0" err="1">
                <a:solidFill>
                  <a:schemeClr val="bg1"/>
                </a:solidFill>
              </a:rPr>
              <a:t>đầu</a:t>
            </a:r>
            <a:r>
              <a:rPr lang="en-US" sz="4000" dirty="0">
                <a:solidFill>
                  <a:schemeClr val="bg1"/>
                </a:solidFill>
              </a:rPr>
              <a:t> </a:t>
            </a:r>
            <a:r>
              <a:rPr lang="en-US" sz="4000" dirty="0" err="1">
                <a:solidFill>
                  <a:schemeClr val="bg1"/>
                </a:solidFill>
              </a:rPr>
              <a:t>lại</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kiện</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kiện</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thừa</a:t>
            </a:r>
            <a:r>
              <a:rPr lang="en-US" sz="4000" dirty="0">
                <a:solidFill>
                  <a:schemeClr val="bg1"/>
                </a:solidFill>
              </a:rPr>
              <a:t> </a:t>
            </a:r>
            <a:r>
              <a:rPr lang="en-US" sz="4000" dirty="0" err="1">
                <a:solidFill>
                  <a:schemeClr val="bg1"/>
                </a:solidFill>
              </a:rPr>
              <a:t>kế</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hiệu</a:t>
            </a:r>
            <a:r>
              <a:rPr lang="en-US" sz="4000" dirty="0">
                <a:solidFill>
                  <a:schemeClr val="bg1"/>
                </a:solidFill>
              </a:rPr>
              <a:t> chia di </a:t>
            </a:r>
            <a:r>
              <a:rPr lang="en-US" sz="4000" dirty="0" err="1">
                <a:solidFill>
                  <a:schemeClr val="bg1"/>
                </a:solidFill>
              </a:rPr>
              <a:t>sản</a:t>
            </a:r>
            <a:r>
              <a:rPr lang="en-US" sz="4000" dirty="0">
                <a:solidFill>
                  <a:schemeClr val="bg1"/>
                </a:solidFill>
              </a:rPr>
              <a:t> </a:t>
            </a:r>
            <a:r>
              <a:rPr lang="en-US" sz="4000" dirty="0" err="1">
                <a:solidFill>
                  <a:schemeClr val="bg1"/>
                </a:solidFill>
              </a:rPr>
              <a:t>thừa</a:t>
            </a:r>
            <a:r>
              <a:rPr lang="en-US" sz="4000" dirty="0">
                <a:solidFill>
                  <a:schemeClr val="bg1"/>
                </a:solidFill>
              </a:rPr>
              <a:t> </a:t>
            </a:r>
            <a:r>
              <a:rPr lang="en-US" sz="4000" dirty="0" err="1">
                <a:solidFill>
                  <a:schemeClr val="bg1"/>
                </a:solidFill>
              </a:rPr>
              <a:t>kế</a:t>
            </a:r>
            <a:r>
              <a:rPr lang="en-US" sz="4000" dirty="0">
                <a:solidFill>
                  <a:schemeClr val="bg1"/>
                </a:solidFill>
              </a:rPr>
              <a:t>;</a:t>
            </a:r>
          </a:p>
          <a:p>
            <a:pPr marL="0" indent="0">
              <a:buNone/>
            </a:pPr>
            <a:r>
              <a:rPr lang="en-US" sz="4000" dirty="0">
                <a:solidFill>
                  <a:schemeClr val="bg1"/>
                </a:solidFill>
              </a:rPr>
              <a:t> + Sai </a:t>
            </a:r>
            <a:r>
              <a:rPr lang="en-US" sz="4000" dirty="0" err="1">
                <a:solidFill>
                  <a:schemeClr val="bg1"/>
                </a:solidFill>
              </a:rPr>
              <a:t>sót</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trình</a:t>
            </a:r>
            <a:r>
              <a:rPr lang="en-US" sz="4000" dirty="0">
                <a:solidFill>
                  <a:schemeClr val="bg1"/>
                </a:solidFill>
              </a:rPr>
              <a:t> </a:t>
            </a:r>
            <a:r>
              <a:rPr lang="en-US" sz="4000" dirty="0" err="1">
                <a:solidFill>
                  <a:schemeClr val="bg1"/>
                </a:solidFill>
              </a:rPr>
              <a:t>tự</a:t>
            </a:r>
            <a:r>
              <a:rPr lang="en-US" sz="4000" dirty="0">
                <a:solidFill>
                  <a:schemeClr val="bg1"/>
                </a:solidFill>
              </a:rPr>
              <a:t>, </a:t>
            </a:r>
            <a:r>
              <a:rPr lang="en-US" sz="4000" dirty="0" err="1">
                <a:solidFill>
                  <a:schemeClr val="bg1"/>
                </a:solidFill>
              </a:rPr>
              <a:t>thủ</a:t>
            </a:r>
            <a:r>
              <a:rPr lang="en-US" sz="4000" dirty="0">
                <a:solidFill>
                  <a:schemeClr val="bg1"/>
                </a:solidFill>
              </a:rPr>
              <a:t> </a:t>
            </a:r>
            <a:r>
              <a:rPr lang="en-US" sz="4000" dirty="0" err="1">
                <a:solidFill>
                  <a:schemeClr val="bg1"/>
                </a:solidFill>
              </a:rPr>
              <a:t>tục</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vay</a:t>
            </a:r>
            <a:r>
              <a:rPr lang="en-US" sz="4000" dirty="0">
                <a:solidFill>
                  <a:schemeClr val="bg1"/>
                </a:solidFill>
              </a:rPr>
              <a:t>, </a:t>
            </a:r>
            <a:r>
              <a:rPr lang="en-US" sz="4000" dirty="0" err="1">
                <a:solidFill>
                  <a:schemeClr val="bg1"/>
                </a:solidFill>
              </a:rPr>
              <a:t>cầm</a:t>
            </a:r>
            <a:r>
              <a:rPr lang="en-US" sz="4000" dirty="0">
                <a:solidFill>
                  <a:schemeClr val="bg1"/>
                </a:solidFill>
              </a:rPr>
              <a:t> </a:t>
            </a:r>
            <a:r>
              <a:rPr lang="en-US" sz="4000" dirty="0" err="1">
                <a:solidFill>
                  <a:schemeClr val="bg1"/>
                </a:solidFill>
              </a:rPr>
              <a:t>cố</a:t>
            </a:r>
            <a:r>
              <a:rPr lang="en-US" sz="4000" dirty="0">
                <a:solidFill>
                  <a:schemeClr val="bg1"/>
                </a:solidFill>
              </a:rPr>
              <a:t>, </a:t>
            </a:r>
            <a:r>
              <a:rPr lang="en-US" sz="4000" dirty="0" err="1">
                <a:solidFill>
                  <a:schemeClr val="bg1"/>
                </a:solidFill>
              </a:rPr>
              <a:t>thế</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lãnh</a:t>
            </a:r>
            <a:r>
              <a:rPr lang="en-US" sz="4000" dirty="0">
                <a:solidFill>
                  <a:schemeClr val="bg1"/>
                </a:solidFill>
              </a:rPr>
              <a:t>; </a:t>
            </a:r>
            <a:r>
              <a:rPr lang="en-US" sz="4000" dirty="0" err="1">
                <a:solidFill>
                  <a:schemeClr val="bg1"/>
                </a:solidFill>
              </a:rPr>
              <a:t>gian</a:t>
            </a:r>
            <a:r>
              <a:rPr lang="en-US" sz="4000" dirty="0">
                <a:solidFill>
                  <a:schemeClr val="bg1"/>
                </a:solidFill>
              </a:rPr>
              <a:t> </a:t>
            </a:r>
            <a:r>
              <a:rPr lang="en-US" sz="4000" dirty="0" err="1">
                <a:solidFill>
                  <a:schemeClr val="bg1"/>
                </a:solidFill>
              </a:rPr>
              <a:t>dối</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thế</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tài</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như</a:t>
            </a:r>
            <a:r>
              <a:rPr lang="en-US" sz="4000" dirty="0">
                <a:solidFill>
                  <a:schemeClr val="bg1"/>
                </a:solidFill>
              </a:rPr>
              <a:t>: </a:t>
            </a:r>
            <a:r>
              <a:rPr lang="en-US" sz="4000" dirty="0" err="1">
                <a:solidFill>
                  <a:schemeClr val="bg1"/>
                </a:solidFill>
              </a:rPr>
              <a:t>tài</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đã</a:t>
            </a:r>
            <a:r>
              <a:rPr lang="en-US" sz="4000" dirty="0">
                <a:solidFill>
                  <a:schemeClr val="bg1"/>
                </a:solidFill>
              </a:rPr>
              <a:t> </a:t>
            </a:r>
            <a:r>
              <a:rPr lang="en-US" sz="4000" dirty="0" err="1">
                <a:solidFill>
                  <a:schemeClr val="bg1"/>
                </a:solidFill>
              </a:rPr>
              <a:t>bán</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vì</a:t>
            </a:r>
            <a:r>
              <a:rPr lang="en-US" sz="4000" dirty="0">
                <a:solidFill>
                  <a:schemeClr val="bg1"/>
                </a:solidFill>
              </a:rPr>
              <a:t> </a:t>
            </a:r>
            <a:r>
              <a:rPr lang="en-US" sz="4000" dirty="0" err="1">
                <a:solidFill>
                  <a:schemeClr val="bg1"/>
                </a:solidFill>
              </a:rPr>
              <a:t>chưa</a:t>
            </a:r>
            <a:r>
              <a:rPr lang="en-US" sz="4000" dirty="0">
                <a:solidFill>
                  <a:schemeClr val="bg1"/>
                </a:solidFill>
              </a:rPr>
              <a:t> sang </a:t>
            </a:r>
            <a:r>
              <a:rPr lang="en-US" sz="4000" dirty="0" err="1">
                <a:solidFill>
                  <a:schemeClr val="bg1"/>
                </a:solidFill>
              </a:rPr>
              <a:t>tên</a:t>
            </a:r>
            <a:r>
              <a:rPr lang="en-US" sz="4000" dirty="0">
                <a:solidFill>
                  <a:schemeClr val="bg1"/>
                </a:solidFill>
              </a:rPr>
              <a:t> </a:t>
            </a:r>
            <a:r>
              <a:rPr lang="en-US" sz="4000" dirty="0" err="1">
                <a:solidFill>
                  <a:schemeClr val="bg1"/>
                </a:solidFill>
              </a:rPr>
              <a:t>trước</a:t>
            </a:r>
            <a:r>
              <a:rPr lang="en-US" sz="4000" dirty="0">
                <a:solidFill>
                  <a:schemeClr val="bg1"/>
                </a:solidFill>
              </a:rPr>
              <a:t> </a:t>
            </a:r>
            <a:r>
              <a:rPr lang="en-US" sz="4000" dirty="0" err="1">
                <a:solidFill>
                  <a:schemeClr val="bg1"/>
                </a:solidFill>
              </a:rPr>
              <a:t>bạ</a:t>
            </a:r>
            <a:r>
              <a:rPr lang="en-US" sz="4000" dirty="0">
                <a:solidFill>
                  <a:schemeClr val="bg1"/>
                </a:solidFill>
              </a:rPr>
              <a:t> </a:t>
            </a:r>
            <a:r>
              <a:rPr lang="en-US" sz="4000" dirty="0" err="1">
                <a:solidFill>
                  <a:schemeClr val="bg1"/>
                </a:solidFill>
              </a:rPr>
              <a:t>nên</a:t>
            </a:r>
            <a:r>
              <a:rPr lang="en-US" sz="4000" dirty="0">
                <a:solidFill>
                  <a:schemeClr val="bg1"/>
                </a:solidFill>
              </a:rPr>
              <a:t> </a:t>
            </a:r>
            <a:r>
              <a:rPr lang="en-US" sz="4000" dirty="0" err="1">
                <a:solidFill>
                  <a:schemeClr val="bg1"/>
                </a:solidFill>
              </a:rPr>
              <a:t>tiếp</a:t>
            </a:r>
            <a:r>
              <a:rPr lang="en-US" sz="4000" dirty="0">
                <a:solidFill>
                  <a:schemeClr val="bg1"/>
                </a:solidFill>
              </a:rPr>
              <a:t> </a:t>
            </a:r>
            <a:r>
              <a:rPr lang="en-US" sz="4000" dirty="0" err="1">
                <a:solidFill>
                  <a:schemeClr val="bg1"/>
                </a:solidFill>
              </a:rPr>
              <a:t>tục</a:t>
            </a:r>
            <a:r>
              <a:rPr lang="en-US" sz="4000" dirty="0">
                <a:solidFill>
                  <a:schemeClr val="bg1"/>
                </a:solidFill>
              </a:rPr>
              <a:t> </a:t>
            </a:r>
            <a:r>
              <a:rPr lang="en-US" sz="4000" dirty="0" err="1">
                <a:solidFill>
                  <a:schemeClr val="bg1"/>
                </a:solidFill>
              </a:rPr>
              <a:t>sử</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thế</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vay</a:t>
            </a:r>
            <a:r>
              <a:rPr lang="en-US" sz="4000" dirty="0">
                <a:solidFill>
                  <a:schemeClr val="bg1"/>
                </a:solidFill>
              </a:rPr>
              <a:t> </a:t>
            </a:r>
            <a:r>
              <a:rPr lang="en-US" sz="4000" dirty="0" err="1">
                <a:solidFill>
                  <a:schemeClr val="bg1"/>
                </a:solidFill>
              </a:rPr>
              <a:t>tiền</a:t>
            </a:r>
            <a:r>
              <a:rPr lang="en-US" sz="4000" dirty="0">
                <a:solidFill>
                  <a:schemeClr val="bg1"/>
                </a:solidFill>
              </a:rPr>
              <a:t>, </a:t>
            </a:r>
            <a:r>
              <a:rPr lang="en-US" sz="4000" dirty="0" err="1">
                <a:solidFill>
                  <a:schemeClr val="bg1"/>
                </a:solidFill>
              </a:rPr>
              <a:t>bên</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vay</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tính</a:t>
            </a:r>
            <a:r>
              <a:rPr lang="en-US" sz="4000" dirty="0">
                <a:solidFill>
                  <a:schemeClr val="bg1"/>
                </a:solidFill>
              </a:rPr>
              <a:t> </a:t>
            </a:r>
            <a:r>
              <a:rPr lang="en-US" sz="4000" dirty="0" err="1">
                <a:solidFill>
                  <a:schemeClr val="bg1"/>
                </a:solidFill>
              </a:rPr>
              <a:t>lãi</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bên</a:t>
            </a:r>
            <a:r>
              <a:rPr lang="en-US" sz="4000" dirty="0">
                <a:solidFill>
                  <a:schemeClr val="bg1"/>
                </a:solidFill>
              </a:rPr>
              <a:t> </a:t>
            </a:r>
            <a:r>
              <a:rPr lang="en-US" sz="4000" dirty="0" err="1">
                <a:solidFill>
                  <a:schemeClr val="bg1"/>
                </a:solidFill>
              </a:rPr>
              <a:t>vay</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khởi</a:t>
            </a:r>
            <a:r>
              <a:rPr lang="en-US" sz="4000" dirty="0">
                <a:solidFill>
                  <a:schemeClr val="bg1"/>
                </a:solidFill>
              </a:rPr>
              <a:t> </a:t>
            </a:r>
            <a:r>
              <a:rPr lang="en-US" sz="4000" dirty="0" err="1">
                <a:solidFill>
                  <a:schemeClr val="bg1"/>
                </a:solidFill>
              </a:rPr>
              <a:t>kiện</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Tòa</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lại</a:t>
            </a:r>
            <a:r>
              <a:rPr lang="en-US" sz="4000" dirty="0">
                <a:solidFill>
                  <a:schemeClr val="bg1"/>
                </a:solidFill>
              </a:rPr>
              <a:t> </a:t>
            </a:r>
            <a:r>
              <a:rPr lang="en-US" sz="4000" dirty="0" err="1">
                <a:solidFill>
                  <a:schemeClr val="bg1"/>
                </a:solidFill>
              </a:rPr>
              <a:t>yêu</a:t>
            </a:r>
            <a:r>
              <a:rPr lang="en-US" sz="4000" dirty="0">
                <a:solidFill>
                  <a:schemeClr val="bg1"/>
                </a:solidFill>
              </a:rPr>
              <a:t> </a:t>
            </a:r>
            <a:r>
              <a:rPr lang="en-US" sz="4000" dirty="0" err="1">
                <a:solidFill>
                  <a:schemeClr val="bg1"/>
                </a:solidFill>
              </a:rPr>
              <a:t>cầu</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lãi</a:t>
            </a:r>
            <a:r>
              <a:rPr lang="en-US" sz="4000" dirty="0">
                <a:solidFill>
                  <a:schemeClr val="bg1"/>
                </a:solidFill>
              </a:rPr>
              <a:t>; </a:t>
            </a:r>
            <a:r>
              <a:rPr lang="en-US" sz="4000" dirty="0" err="1">
                <a:solidFill>
                  <a:schemeClr val="bg1"/>
                </a:solidFill>
              </a:rPr>
              <a:t>nhẫm</a:t>
            </a:r>
            <a:r>
              <a:rPr lang="en-US" sz="4000" dirty="0">
                <a:solidFill>
                  <a:schemeClr val="bg1"/>
                </a:solidFill>
              </a:rPr>
              <a:t> </a:t>
            </a:r>
            <a:r>
              <a:rPr lang="en-US" sz="4000" dirty="0" err="1">
                <a:solidFill>
                  <a:schemeClr val="bg1"/>
                </a:solidFill>
              </a:rPr>
              <a:t>lẫn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lãi</a:t>
            </a:r>
            <a:r>
              <a:rPr lang="en-US" sz="4000" dirty="0">
                <a:solidFill>
                  <a:schemeClr val="bg1"/>
                </a:solidFill>
              </a:rPr>
              <a:t> </a:t>
            </a:r>
            <a:r>
              <a:rPr lang="en-US" sz="4000" dirty="0" err="1">
                <a:solidFill>
                  <a:schemeClr val="bg1"/>
                </a:solidFill>
              </a:rPr>
              <a:t>suất</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vay</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nghĩa</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lãi</a:t>
            </a:r>
            <a:r>
              <a:rPr lang="en-US" sz="4000" dirty="0">
                <a:solidFill>
                  <a:schemeClr val="bg1"/>
                </a:solidFill>
              </a:rPr>
              <a:t> </a:t>
            </a:r>
            <a:r>
              <a:rPr lang="en-US" sz="4000" dirty="0" err="1">
                <a:solidFill>
                  <a:schemeClr val="bg1"/>
                </a:solidFill>
              </a:rPr>
              <a:t>suất</a:t>
            </a:r>
            <a:r>
              <a:rPr lang="en-US" sz="4000" dirty="0">
                <a:solidFill>
                  <a:schemeClr val="bg1"/>
                </a:solidFill>
              </a:rPr>
              <a:t> </a:t>
            </a:r>
            <a:r>
              <a:rPr lang="en-US" sz="4000" dirty="0" err="1">
                <a:solidFill>
                  <a:schemeClr val="bg1"/>
                </a:solidFill>
              </a:rPr>
              <a:t>trên</a:t>
            </a:r>
            <a:r>
              <a:rPr lang="en-US" sz="4000" dirty="0">
                <a:solidFill>
                  <a:schemeClr val="bg1"/>
                </a:solidFill>
              </a:rPr>
              <a:t> </a:t>
            </a:r>
            <a:r>
              <a:rPr lang="en-US" sz="4000" dirty="0" err="1">
                <a:solidFill>
                  <a:schemeClr val="bg1"/>
                </a:solidFill>
              </a:rPr>
              <a:t>nợ</a:t>
            </a:r>
            <a:r>
              <a:rPr lang="en-US" sz="4000" dirty="0">
                <a:solidFill>
                  <a:schemeClr val="bg1"/>
                </a:solidFill>
              </a:rPr>
              <a:t> </a:t>
            </a:r>
            <a:r>
              <a:rPr lang="en-US" sz="4000" dirty="0" err="1">
                <a:solidFill>
                  <a:schemeClr val="bg1"/>
                </a:solidFill>
              </a:rPr>
              <a:t>gốc</a:t>
            </a:r>
            <a:r>
              <a:rPr lang="en-US" sz="4000" dirty="0">
                <a:solidFill>
                  <a:schemeClr val="bg1"/>
                </a:solidFill>
              </a:rPr>
              <a:t> </a:t>
            </a:r>
            <a:r>
              <a:rPr lang="en-US" sz="4000" dirty="0" err="1">
                <a:solidFill>
                  <a:schemeClr val="bg1"/>
                </a:solidFill>
              </a:rPr>
              <a:t>quá</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chưa</a:t>
            </a:r>
            <a:r>
              <a:rPr lang="en-US" sz="4000" dirty="0">
                <a:solidFill>
                  <a:schemeClr val="bg1"/>
                </a:solidFill>
              </a:rPr>
              <a:t> </a:t>
            </a:r>
            <a:r>
              <a:rPr lang="en-US" sz="4000" dirty="0" err="1">
                <a:solidFill>
                  <a:schemeClr val="bg1"/>
                </a:solidFill>
              </a:rPr>
              <a:t>trả</a:t>
            </a:r>
            <a:r>
              <a:rPr lang="en-US" sz="4000" dirty="0">
                <a:solidFill>
                  <a:schemeClr val="bg1"/>
                </a:solidFill>
              </a:rPr>
              <a:t>;</a:t>
            </a:r>
          </a:p>
        </p:txBody>
      </p:sp>
    </p:spTree>
    <p:extLst>
      <p:ext uri="{BB962C8B-B14F-4D97-AF65-F5344CB8AC3E}">
        <p14:creationId xmlns:p14="http://schemas.microsoft.com/office/powerpoint/2010/main" val="1450837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5.3.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TAND</a:t>
            </a:r>
            <a:endParaRPr lang="en-US" sz="4000" dirty="0">
              <a:solidFill>
                <a:schemeClr val="bg1"/>
              </a:solidFill>
            </a:endParaRPr>
          </a:p>
          <a:p>
            <a:pPr marL="0" indent="0">
              <a:buNone/>
            </a:pPr>
            <a:r>
              <a:rPr lang="en-US" sz="4000" i="1" dirty="0" err="1">
                <a:solidFill>
                  <a:schemeClr val="bg1"/>
                </a:solidFill>
              </a:rPr>
              <a:t>Các</a:t>
            </a:r>
            <a:r>
              <a:rPr lang="en-US" sz="4000" i="1" dirty="0">
                <a:solidFill>
                  <a:schemeClr val="bg1"/>
                </a:solidFill>
              </a:rPr>
              <a:t> </a:t>
            </a:r>
            <a:r>
              <a:rPr lang="en-US" sz="4000" i="1" dirty="0" err="1">
                <a:solidFill>
                  <a:schemeClr val="bg1"/>
                </a:solidFill>
              </a:rPr>
              <a:t>dạng</a:t>
            </a:r>
            <a:r>
              <a:rPr lang="en-US" sz="4000" i="1" dirty="0">
                <a:solidFill>
                  <a:schemeClr val="bg1"/>
                </a:solidFill>
              </a:rPr>
              <a:t> </a:t>
            </a:r>
            <a:r>
              <a:rPr lang="en-US" sz="4000" i="1" dirty="0" err="1">
                <a:solidFill>
                  <a:schemeClr val="bg1"/>
                </a:solidFill>
              </a:rPr>
              <a:t>loại</a:t>
            </a:r>
            <a:r>
              <a:rPr lang="en-US" sz="4000" i="1" dirty="0">
                <a:solidFill>
                  <a:schemeClr val="bg1"/>
                </a:solidFill>
              </a:rPr>
              <a:t> vi </a:t>
            </a:r>
            <a:r>
              <a:rPr lang="en-US" sz="4000" i="1" dirty="0" err="1">
                <a:solidFill>
                  <a:schemeClr val="bg1"/>
                </a:solidFill>
              </a:rPr>
              <a:t>phạm</a:t>
            </a:r>
            <a:r>
              <a:rPr lang="en-US" sz="4000" i="1" dirty="0">
                <a:solidFill>
                  <a:schemeClr val="bg1"/>
                </a:solidFill>
              </a:rPr>
              <a:t>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 </a:t>
            </a:r>
            <a:r>
              <a:rPr lang="en-US" sz="4000" i="1" dirty="0" err="1">
                <a:solidFill>
                  <a:schemeClr val="bg1"/>
                </a:solidFill>
              </a:rPr>
              <a:t>khi</a:t>
            </a:r>
            <a:r>
              <a:rPr lang="en-US" sz="4000" i="1" dirty="0">
                <a:solidFill>
                  <a:schemeClr val="bg1"/>
                </a:solidFill>
              </a:rPr>
              <a:t>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a:t>
            </a:r>
            <a:endParaRPr lang="en-US" sz="4000" dirty="0">
              <a:solidFill>
                <a:schemeClr val="bg1"/>
              </a:solidFill>
            </a:endParaRPr>
          </a:p>
          <a:p>
            <a:pPr marL="0" indent="0">
              <a:buNone/>
            </a:pP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tranh</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đất</a:t>
            </a:r>
            <a:r>
              <a:rPr lang="en-US" sz="4000" dirty="0">
                <a:solidFill>
                  <a:schemeClr val="bg1"/>
                </a:solidFill>
              </a:rPr>
              <a:t>, </a:t>
            </a:r>
            <a:r>
              <a:rPr lang="en-US" sz="4000" dirty="0" err="1">
                <a:solidFill>
                  <a:schemeClr val="bg1"/>
                </a:solidFill>
              </a:rPr>
              <a:t>nhầm</a:t>
            </a:r>
            <a:r>
              <a:rPr lang="en-US" sz="4000" dirty="0">
                <a:solidFill>
                  <a:schemeClr val="bg1"/>
                </a:solidFill>
              </a:rPr>
              <a:t> </a:t>
            </a:r>
            <a:r>
              <a:rPr lang="en-US" sz="4000" dirty="0" err="1">
                <a:solidFill>
                  <a:schemeClr val="bg1"/>
                </a:solidFill>
              </a:rPr>
              <a:t>lẫn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văn</a:t>
            </a:r>
            <a:r>
              <a:rPr lang="en-US" sz="4000" dirty="0">
                <a:solidFill>
                  <a:schemeClr val="bg1"/>
                </a:solidFill>
              </a:rPr>
              <a:t> </a:t>
            </a:r>
            <a:r>
              <a:rPr lang="en-US" sz="4000" dirty="0" err="1">
                <a:solidFill>
                  <a:schemeClr val="bg1"/>
                </a:solidFill>
              </a:rPr>
              <a:t>bản</a:t>
            </a:r>
            <a:r>
              <a:rPr lang="en-US" sz="4000" dirty="0">
                <a:solidFill>
                  <a:schemeClr val="bg1"/>
                </a:solidFill>
              </a:rPr>
              <a:t> </a:t>
            </a:r>
            <a:r>
              <a:rPr lang="en-US" sz="4000" dirty="0" err="1">
                <a:solidFill>
                  <a:schemeClr val="bg1"/>
                </a:solidFill>
              </a:rPr>
              <a:t>liên</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đến</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đất</a:t>
            </a:r>
            <a:r>
              <a:rPr lang="en-US" sz="4000" dirty="0">
                <a:solidFill>
                  <a:schemeClr val="bg1"/>
                </a:solidFill>
              </a:rPr>
              <a:t> </a:t>
            </a:r>
            <a:r>
              <a:rPr lang="en-US" sz="4000" dirty="0" err="1">
                <a:solidFill>
                  <a:schemeClr val="bg1"/>
                </a:solidFill>
              </a:rPr>
              <a:t>đai</a:t>
            </a:r>
            <a:r>
              <a:rPr lang="en-US" sz="4000" dirty="0">
                <a:solidFill>
                  <a:schemeClr val="bg1"/>
                </a:solidFill>
              </a:rPr>
              <a:t> </a:t>
            </a:r>
            <a:r>
              <a:rPr lang="en-US" sz="4000" dirty="0" err="1">
                <a:solidFill>
                  <a:schemeClr val="bg1"/>
                </a:solidFill>
              </a:rPr>
              <a:t>cũng</a:t>
            </a:r>
            <a:r>
              <a:rPr lang="en-US" sz="4000" dirty="0">
                <a:solidFill>
                  <a:schemeClr val="bg1"/>
                </a:solidFill>
              </a:rPr>
              <a:t> </a:t>
            </a:r>
            <a:r>
              <a:rPr lang="en-US" sz="4000" dirty="0" err="1">
                <a:solidFill>
                  <a:schemeClr val="bg1"/>
                </a:solidFill>
              </a:rPr>
              <a:t>như</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trạng</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đất</a:t>
            </a:r>
            <a:r>
              <a:rPr lang="en-US" sz="4000" dirty="0">
                <a:solidFill>
                  <a:schemeClr val="bg1"/>
                </a:solidFill>
              </a:rPr>
              <a:t> </a:t>
            </a:r>
            <a:r>
              <a:rPr lang="en-US" sz="4000" dirty="0" err="1">
                <a:solidFill>
                  <a:schemeClr val="bg1"/>
                </a:solidFill>
              </a:rPr>
              <a:t>đai</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cấp</a:t>
            </a:r>
            <a:r>
              <a:rPr lang="en-US" sz="4000" dirty="0">
                <a:solidFill>
                  <a:schemeClr val="bg1"/>
                </a:solidFill>
              </a:rPr>
              <a:t> qua </a:t>
            </a:r>
            <a:r>
              <a:rPr lang="en-US" sz="4000" dirty="0" err="1">
                <a:solidFill>
                  <a:schemeClr val="bg1"/>
                </a:solidFill>
              </a:rPr>
              <a:t>các</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kỳ</a:t>
            </a:r>
            <a:r>
              <a:rPr lang="en-US" sz="4000" dirty="0">
                <a:solidFill>
                  <a:schemeClr val="bg1"/>
                </a:solidFill>
              </a:rPr>
              <a:t>;</a:t>
            </a:r>
          </a:p>
          <a:p>
            <a:pPr marL="0" indent="0">
              <a:buNone/>
            </a:pP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hôn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gia</a:t>
            </a:r>
            <a:r>
              <a:rPr lang="en-US" sz="4000" dirty="0">
                <a:solidFill>
                  <a:schemeClr val="bg1"/>
                </a:solidFill>
              </a:rPr>
              <a:t> </a:t>
            </a:r>
            <a:r>
              <a:rPr lang="en-US" sz="4000" dirty="0" err="1">
                <a:solidFill>
                  <a:schemeClr val="bg1"/>
                </a:solidFill>
              </a:rPr>
              <a:t>đình</a:t>
            </a:r>
            <a:r>
              <a:rPr lang="en-US" sz="4000" dirty="0">
                <a:solidFill>
                  <a:schemeClr val="bg1"/>
                </a:solidFill>
              </a:rPr>
              <a:t> </a:t>
            </a:r>
            <a:r>
              <a:rPr lang="en-US" sz="4000" dirty="0" err="1">
                <a:solidFill>
                  <a:schemeClr val="bg1"/>
                </a:solidFill>
              </a:rPr>
              <a:t>thường</a:t>
            </a:r>
            <a:r>
              <a:rPr lang="en-US" sz="4000" dirty="0">
                <a:solidFill>
                  <a:schemeClr val="bg1"/>
                </a:solidFill>
              </a:rPr>
              <a:t> </a:t>
            </a:r>
            <a:r>
              <a:rPr lang="en-US" sz="4000" dirty="0" err="1">
                <a:solidFill>
                  <a:schemeClr val="bg1"/>
                </a:solidFill>
              </a:rPr>
              <a:t>xảy</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thỏa</a:t>
            </a:r>
            <a:r>
              <a:rPr lang="en-US" sz="4000" dirty="0">
                <a:solidFill>
                  <a:schemeClr val="bg1"/>
                </a:solidFill>
              </a:rPr>
              <a:t> </a:t>
            </a:r>
            <a:r>
              <a:rPr lang="en-US" sz="4000" dirty="0" err="1">
                <a:solidFill>
                  <a:schemeClr val="bg1"/>
                </a:solidFill>
              </a:rPr>
              <a:t>thuận</a:t>
            </a:r>
            <a:r>
              <a:rPr lang="en-US" sz="4000" dirty="0">
                <a:solidFill>
                  <a:schemeClr val="bg1"/>
                </a:solidFill>
              </a:rPr>
              <a:t> </a:t>
            </a:r>
            <a:r>
              <a:rPr lang="en-US" sz="4000" dirty="0" err="1">
                <a:solidFill>
                  <a:schemeClr val="bg1"/>
                </a:solidFill>
              </a:rPr>
              <a:t>ly</a:t>
            </a:r>
            <a:r>
              <a:rPr lang="en-US" sz="4000" dirty="0">
                <a:solidFill>
                  <a:schemeClr val="bg1"/>
                </a:solidFill>
              </a:rPr>
              <a:t> </a:t>
            </a:r>
            <a:r>
              <a:rPr lang="en-US" sz="4000" dirty="0" err="1">
                <a:solidFill>
                  <a:schemeClr val="bg1"/>
                </a:solidFill>
              </a:rPr>
              <a:t>hôn</a:t>
            </a:r>
            <a:r>
              <a:rPr lang="en-US" sz="4000" dirty="0">
                <a:solidFill>
                  <a:schemeClr val="bg1"/>
                </a:solidFill>
              </a:rPr>
              <a:t>, </a:t>
            </a:r>
            <a:r>
              <a:rPr lang="en-US" sz="4000" dirty="0" err="1">
                <a:solidFill>
                  <a:schemeClr val="bg1"/>
                </a:solidFill>
              </a:rPr>
              <a:t>phân</a:t>
            </a:r>
            <a:r>
              <a:rPr lang="en-US" sz="4000" dirty="0">
                <a:solidFill>
                  <a:schemeClr val="bg1"/>
                </a:solidFill>
              </a:rPr>
              <a:t> chia </a:t>
            </a:r>
            <a:r>
              <a:rPr lang="en-US" sz="4000" dirty="0" err="1">
                <a:solidFill>
                  <a:schemeClr val="bg1"/>
                </a:solidFill>
              </a:rPr>
              <a:t>tài</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trốn</a:t>
            </a:r>
            <a:r>
              <a:rPr lang="en-US" sz="4000" dirty="0">
                <a:solidFill>
                  <a:schemeClr val="bg1"/>
                </a:solidFill>
              </a:rPr>
              <a:t> </a:t>
            </a:r>
            <a:r>
              <a:rPr lang="en-US" sz="4000" dirty="0" err="1">
                <a:solidFill>
                  <a:schemeClr val="bg1"/>
                </a:solidFill>
              </a:rPr>
              <a:t>tránh</a:t>
            </a:r>
            <a:r>
              <a:rPr lang="en-US" sz="4000" dirty="0">
                <a:solidFill>
                  <a:schemeClr val="bg1"/>
                </a:solidFill>
              </a:rPr>
              <a:t> </a:t>
            </a:r>
            <a:r>
              <a:rPr lang="en-US" sz="4000" dirty="0" err="1">
                <a:solidFill>
                  <a:schemeClr val="bg1"/>
                </a:solidFill>
              </a:rPr>
              <a:t>nghĩa</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nợ</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tài</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chung</a:t>
            </a:r>
            <a:r>
              <a:rPr lang="en-US" sz="4000" dirty="0">
                <a:solidFill>
                  <a:schemeClr val="bg1"/>
                </a:solidFill>
              </a:rPr>
              <a:t>, </a:t>
            </a:r>
            <a:r>
              <a:rPr lang="en-US" sz="4000" dirty="0" err="1">
                <a:solidFill>
                  <a:schemeClr val="bg1"/>
                </a:solidFill>
              </a:rPr>
              <a:t>tài</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trước</a:t>
            </a:r>
            <a:r>
              <a:rPr lang="en-US" sz="4000" dirty="0">
                <a:solidFill>
                  <a:schemeClr val="bg1"/>
                </a:solidFill>
              </a:rPr>
              <a:t> </a:t>
            </a:r>
            <a:r>
              <a:rPr lang="en-US" sz="4000" dirty="0" err="1">
                <a:solidFill>
                  <a:schemeClr val="bg1"/>
                </a:solidFill>
              </a:rPr>
              <a:t>hôn</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tài</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bố</a:t>
            </a:r>
            <a:r>
              <a:rPr lang="en-US" sz="4000" dirty="0">
                <a:solidFill>
                  <a:schemeClr val="bg1"/>
                </a:solidFill>
              </a:rPr>
              <a:t> </a:t>
            </a:r>
            <a:r>
              <a:rPr lang="en-US" sz="4000" dirty="0" err="1">
                <a:solidFill>
                  <a:schemeClr val="bg1"/>
                </a:solidFill>
              </a:rPr>
              <a:t>mẹ</a:t>
            </a:r>
            <a:r>
              <a:rPr lang="en-US" sz="4000" dirty="0">
                <a:solidFill>
                  <a:schemeClr val="bg1"/>
                </a:solidFill>
              </a:rPr>
              <a:t> </a:t>
            </a:r>
            <a:r>
              <a:rPr lang="en-US" sz="4000" dirty="0" err="1">
                <a:solidFill>
                  <a:schemeClr val="bg1"/>
                </a:solidFill>
              </a:rPr>
              <a:t>chỉ</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để</a:t>
            </a:r>
            <a:r>
              <a:rPr lang="en-US" sz="4000" dirty="0">
                <a:solidFill>
                  <a:schemeClr val="bg1"/>
                </a:solidFill>
              </a:rPr>
              <a:t> </a:t>
            </a:r>
            <a:r>
              <a:rPr lang="en-US" sz="4000" dirty="0" err="1">
                <a:solidFill>
                  <a:schemeClr val="bg1"/>
                </a:solidFill>
              </a:rPr>
              <a:t>sử</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thường</a:t>
            </a:r>
            <a:r>
              <a:rPr lang="en-US" sz="4000" dirty="0">
                <a:solidFill>
                  <a:schemeClr val="bg1"/>
                </a:solidFill>
              </a:rPr>
              <a:t> hay </a:t>
            </a:r>
            <a:r>
              <a:rPr lang="en-US" sz="4000" dirty="0" err="1">
                <a:solidFill>
                  <a:schemeClr val="bg1"/>
                </a:solidFill>
              </a:rPr>
              <a:t>bị</a:t>
            </a:r>
            <a:r>
              <a:rPr lang="en-US" sz="4000" dirty="0">
                <a:solidFill>
                  <a:schemeClr val="bg1"/>
                </a:solidFill>
              </a:rPr>
              <a:t> </a:t>
            </a:r>
            <a:r>
              <a:rPr lang="en-US" sz="4000" dirty="0" err="1">
                <a:solidFill>
                  <a:schemeClr val="bg1"/>
                </a:solidFill>
              </a:rPr>
              <a:t>nhầm</a:t>
            </a:r>
            <a:r>
              <a:rPr lang="en-US" sz="4000" dirty="0">
                <a:solidFill>
                  <a:schemeClr val="bg1"/>
                </a:solidFill>
              </a:rPr>
              <a:t> </a:t>
            </a:r>
            <a:r>
              <a:rPr lang="en-US" sz="4000" dirty="0" err="1">
                <a:solidFill>
                  <a:schemeClr val="bg1"/>
                </a:solidFill>
              </a:rPr>
              <a:t>lẫn</a:t>
            </a:r>
            <a:r>
              <a:rPr lang="en-US" sz="4000" dirty="0">
                <a:solidFill>
                  <a:schemeClr val="bg1"/>
                </a:solidFill>
              </a:rPr>
              <a:t>.</a:t>
            </a:r>
          </a:p>
          <a:p>
            <a:pPr marL="0" indent="0">
              <a:buNone/>
            </a:pP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giải</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thừa</a:t>
            </a:r>
            <a:r>
              <a:rPr lang="en-US" sz="4000" dirty="0">
                <a:solidFill>
                  <a:schemeClr val="bg1"/>
                </a:solidFill>
              </a:rPr>
              <a:t> </a:t>
            </a:r>
            <a:r>
              <a:rPr lang="en-US" sz="4000" dirty="0" err="1">
                <a:solidFill>
                  <a:schemeClr val="bg1"/>
                </a:solidFill>
              </a:rPr>
              <a:t>kế</a:t>
            </a:r>
            <a:r>
              <a:rPr lang="en-US" sz="4000" dirty="0">
                <a:solidFill>
                  <a:schemeClr val="bg1"/>
                </a:solidFill>
              </a:rPr>
              <a:t> </a:t>
            </a:r>
            <a:r>
              <a:rPr lang="en-US" sz="4000" dirty="0" err="1">
                <a:solidFill>
                  <a:schemeClr val="bg1"/>
                </a:solidFill>
              </a:rPr>
              <a:t>thường</a:t>
            </a:r>
            <a:r>
              <a:rPr lang="en-US" sz="4000" dirty="0">
                <a:solidFill>
                  <a:schemeClr val="bg1"/>
                </a:solidFill>
              </a:rPr>
              <a:t> </a:t>
            </a:r>
            <a:r>
              <a:rPr lang="en-US" sz="4000" dirty="0" err="1">
                <a:solidFill>
                  <a:schemeClr val="bg1"/>
                </a:solidFill>
              </a:rPr>
              <a:t>xảy</a:t>
            </a:r>
            <a:r>
              <a:rPr lang="en-US" sz="4000" dirty="0">
                <a:solidFill>
                  <a:schemeClr val="bg1"/>
                </a:solidFill>
              </a:rPr>
              <a:t> </a:t>
            </a:r>
            <a:r>
              <a:rPr lang="en-US" sz="4000" dirty="0" err="1">
                <a:solidFill>
                  <a:schemeClr val="bg1"/>
                </a:solidFill>
              </a:rPr>
              <a:t>ra</a:t>
            </a:r>
            <a:r>
              <a:rPr lang="en-US" sz="4000" dirty="0">
                <a:solidFill>
                  <a:schemeClr val="bg1"/>
                </a:solidFill>
              </a:rPr>
              <a:t> </a:t>
            </a:r>
            <a:r>
              <a:rPr lang="en-US" sz="4000" dirty="0" err="1">
                <a:solidFill>
                  <a:schemeClr val="bg1"/>
                </a:solidFill>
              </a:rPr>
              <a:t>sai</a:t>
            </a:r>
            <a:r>
              <a:rPr lang="en-US" sz="4000" dirty="0">
                <a:solidFill>
                  <a:schemeClr val="bg1"/>
                </a:solidFill>
              </a:rPr>
              <a:t> </a:t>
            </a:r>
            <a:r>
              <a:rPr lang="en-US" sz="4000" dirty="0" err="1">
                <a:solidFill>
                  <a:schemeClr val="bg1"/>
                </a:solidFill>
              </a:rPr>
              <a:t>sót</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thù</a:t>
            </a:r>
            <a:r>
              <a:rPr lang="en-US" sz="4000" dirty="0">
                <a:solidFill>
                  <a:schemeClr val="bg1"/>
                </a:solidFill>
              </a:rPr>
              <a:t> </a:t>
            </a:r>
            <a:r>
              <a:rPr lang="en-US" sz="4000" dirty="0" err="1">
                <a:solidFill>
                  <a:schemeClr val="bg1"/>
                </a:solidFill>
              </a:rPr>
              <a:t>lao</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lý</a:t>
            </a:r>
            <a:r>
              <a:rPr lang="en-US" sz="4000" dirty="0">
                <a:solidFill>
                  <a:schemeClr val="bg1"/>
                </a:solidFill>
              </a:rPr>
              <a:t> di </a:t>
            </a:r>
            <a:r>
              <a:rPr lang="en-US" sz="4000" dirty="0" err="1">
                <a:solidFill>
                  <a:schemeClr val="bg1"/>
                </a:solidFill>
              </a:rPr>
              <a:t>sản</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hiệu</a:t>
            </a:r>
            <a:r>
              <a:rPr lang="en-US" sz="4000" dirty="0">
                <a:solidFill>
                  <a:schemeClr val="bg1"/>
                </a:solidFill>
              </a:rPr>
              <a:t> </a:t>
            </a:r>
            <a:r>
              <a:rPr lang="en-US" sz="4000" dirty="0" err="1">
                <a:solidFill>
                  <a:schemeClr val="bg1"/>
                </a:solidFill>
              </a:rPr>
              <a:t>lực</a:t>
            </a:r>
            <a:r>
              <a:rPr lang="en-US" sz="4000" dirty="0">
                <a:solidFill>
                  <a:schemeClr val="bg1"/>
                </a:solidFill>
              </a:rPr>
              <a:t> di </a:t>
            </a:r>
            <a:r>
              <a:rPr lang="en-US" sz="4000" dirty="0" err="1">
                <a:solidFill>
                  <a:schemeClr val="bg1"/>
                </a:solidFill>
              </a:rPr>
              <a:t>chúc</a:t>
            </a:r>
            <a:r>
              <a:rPr lang="en-US" sz="4000" dirty="0">
                <a:solidFill>
                  <a:schemeClr val="bg1"/>
                </a:solidFill>
              </a:rPr>
              <a:t>, di </a:t>
            </a:r>
            <a:r>
              <a:rPr lang="en-US" sz="4000" dirty="0" err="1">
                <a:solidFill>
                  <a:schemeClr val="bg1"/>
                </a:solidFill>
              </a:rPr>
              <a:t>chúc</a:t>
            </a:r>
            <a:r>
              <a:rPr lang="en-US" sz="4000" dirty="0">
                <a:solidFill>
                  <a:schemeClr val="bg1"/>
                </a:solidFill>
              </a:rPr>
              <a:t> </a:t>
            </a:r>
            <a:r>
              <a:rPr lang="en-US" sz="4000" dirty="0" err="1">
                <a:solidFill>
                  <a:schemeClr val="bg1"/>
                </a:solidFill>
              </a:rPr>
              <a:t>thật</a:t>
            </a:r>
            <a:r>
              <a:rPr lang="en-US" sz="4000" dirty="0">
                <a:solidFill>
                  <a:schemeClr val="bg1"/>
                </a:solidFill>
              </a:rPr>
              <a:t>, di </a:t>
            </a:r>
            <a:r>
              <a:rPr lang="en-US" sz="4000" dirty="0" err="1">
                <a:solidFill>
                  <a:schemeClr val="bg1"/>
                </a:solidFill>
              </a:rPr>
              <a:t>chúc</a:t>
            </a:r>
            <a:r>
              <a:rPr lang="en-US" sz="4000" dirty="0">
                <a:solidFill>
                  <a:schemeClr val="bg1"/>
                </a:solidFill>
              </a:rPr>
              <a:t> </a:t>
            </a:r>
            <a:r>
              <a:rPr lang="en-US" sz="4000" dirty="0" err="1">
                <a:solidFill>
                  <a:schemeClr val="bg1"/>
                </a:solidFill>
              </a:rPr>
              <a:t>giả</a:t>
            </a:r>
            <a:r>
              <a:rPr lang="en-US" sz="4000" dirty="0">
                <a:solidFill>
                  <a:schemeClr val="bg1"/>
                </a:solidFill>
              </a:rPr>
              <a:t>, </a:t>
            </a:r>
            <a:r>
              <a:rPr lang="en-US" sz="4000" dirty="0" err="1">
                <a:solidFill>
                  <a:schemeClr val="bg1"/>
                </a:solidFill>
              </a:rPr>
              <a:t>xác</a:t>
            </a:r>
            <a:r>
              <a:rPr lang="en-US" sz="4000" dirty="0">
                <a:solidFill>
                  <a:schemeClr val="bg1"/>
                </a:solidFill>
              </a:rPr>
              <a:t> </a:t>
            </a:r>
            <a:r>
              <a:rPr lang="en-US" sz="4000" dirty="0" err="1">
                <a:solidFill>
                  <a:schemeClr val="bg1"/>
                </a:solidFill>
              </a:rPr>
              <a:t>định</a:t>
            </a:r>
            <a:r>
              <a:rPr lang="en-US" sz="4000" dirty="0">
                <a:solidFill>
                  <a:schemeClr val="bg1"/>
                </a:solidFill>
              </a:rPr>
              <a:t> con </a:t>
            </a:r>
            <a:r>
              <a:rPr lang="en-US" sz="4000" dirty="0" err="1">
                <a:solidFill>
                  <a:schemeClr val="bg1"/>
                </a:solidFill>
              </a:rPr>
              <a:t>nuôi</a:t>
            </a:r>
            <a:r>
              <a:rPr lang="en-US" sz="4000" dirty="0">
                <a:solidFill>
                  <a:schemeClr val="bg1"/>
                </a:solidFill>
              </a:rPr>
              <a:t> </a:t>
            </a:r>
            <a:r>
              <a:rPr lang="en-US" sz="4000" dirty="0" err="1">
                <a:solidFill>
                  <a:schemeClr val="bg1"/>
                </a:solidFill>
              </a:rPr>
              <a:t>trước</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nuôi</a:t>
            </a:r>
            <a:r>
              <a:rPr lang="en-US" sz="4000" dirty="0">
                <a:solidFill>
                  <a:schemeClr val="bg1"/>
                </a:solidFill>
              </a:rPr>
              <a:t> con </a:t>
            </a:r>
            <a:r>
              <a:rPr lang="en-US" sz="4000" dirty="0" err="1">
                <a:solidFill>
                  <a:schemeClr val="bg1"/>
                </a:solidFill>
              </a:rPr>
              <a:t>nuôi</a:t>
            </a:r>
            <a:r>
              <a:rPr lang="en-US" sz="4000" dirty="0">
                <a:solidFill>
                  <a:schemeClr val="bg1"/>
                </a:solidFill>
              </a:rPr>
              <a:t>.</a:t>
            </a:r>
          </a:p>
        </p:txBody>
      </p:sp>
    </p:spTree>
    <p:extLst>
      <p:ext uri="{BB962C8B-B14F-4D97-AF65-F5344CB8AC3E}">
        <p14:creationId xmlns:p14="http://schemas.microsoft.com/office/powerpoint/2010/main" val="2099712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5.3.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động</a:t>
            </a:r>
            <a:r>
              <a:rPr lang="en-US" sz="4000" i="1" dirty="0">
                <a:solidFill>
                  <a:schemeClr val="bg1"/>
                </a:solidFill>
              </a:rPr>
              <a:t> </a:t>
            </a:r>
            <a:r>
              <a:rPr lang="en-US" sz="4000" i="1" dirty="0" err="1">
                <a:solidFill>
                  <a:schemeClr val="bg1"/>
                </a:solidFill>
              </a:rPr>
              <a:t>của</a:t>
            </a:r>
            <a:r>
              <a:rPr lang="en-US" sz="4000" i="1" dirty="0">
                <a:solidFill>
                  <a:schemeClr val="bg1"/>
                </a:solidFill>
              </a:rPr>
              <a:t> TAND</a:t>
            </a:r>
            <a:endParaRPr lang="en-US" sz="4000" dirty="0">
              <a:solidFill>
                <a:schemeClr val="bg1"/>
              </a:solidFill>
            </a:endParaRPr>
          </a:p>
          <a:p>
            <a:pPr marL="0" indent="0">
              <a:buNone/>
            </a:pPr>
            <a:r>
              <a:rPr lang="en-US" sz="4000" i="1" dirty="0" err="1">
                <a:solidFill>
                  <a:schemeClr val="bg1"/>
                </a:solidFill>
              </a:rPr>
              <a:t>Các</a:t>
            </a:r>
            <a:r>
              <a:rPr lang="en-US" sz="4000" i="1" dirty="0">
                <a:solidFill>
                  <a:schemeClr val="bg1"/>
                </a:solidFill>
              </a:rPr>
              <a:t> </a:t>
            </a:r>
            <a:r>
              <a:rPr lang="en-US" sz="4000" i="1" dirty="0" err="1">
                <a:solidFill>
                  <a:schemeClr val="bg1"/>
                </a:solidFill>
              </a:rPr>
              <a:t>dạng</a:t>
            </a:r>
            <a:r>
              <a:rPr lang="en-US" sz="4000" i="1" dirty="0">
                <a:solidFill>
                  <a:schemeClr val="bg1"/>
                </a:solidFill>
              </a:rPr>
              <a:t> </a:t>
            </a:r>
            <a:r>
              <a:rPr lang="en-US" sz="4000" i="1" dirty="0" err="1">
                <a:solidFill>
                  <a:schemeClr val="bg1"/>
                </a:solidFill>
              </a:rPr>
              <a:t>loại</a:t>
            </a:r>
            <a:r>
              <a:rPr lang="en-US" sz="4000" i="1" dirty="0">
                <a:solidFill>
                  <a:schemeClr val="bg1"/>
                </a:solidFill>
              </a:rPr>
              <a:t> vi </a:t>
            </a:r>
            <a:r>
              <a:rPr lang="en-US" sz="4000" i="1" dirty="0" err="1">
                <a:solidFill>
                  <a:schemeClr val="bg1"/>
                </a:solidFill>
              </a:rPr>
              <a:t>phạm</a:t>
            </a:r>
            <a:r>
              <a:rPr lang="en-US" sz="4000" i="1" dirty="0">
                <a:solidFill>
                  <a:schemeClr val="bg1"/>
                </a:solidFill>
              </a:rPr>
              <a:t> </a:t>
            </a:r>
            <a:r>
              <a:rPr lang="en-US" sz="4000" i="1" dirty="0" err="1">
                <a:solidFill>
                  <a:schemeClr val="bg1"/>
                </a:solidFill>
              </a:rPr>
              <a:t>cần</a:t>
            </a:r>
            <a:r>
              <a:rPr lang="en-US" sz="4000" i="1" dirty="0">
                <a:solidFill>
                  <a:schemeClr val="bg1"/>
                </a:solidFill>
              </a:rPr>
              <a:t> </a:t>
            </a:r>
            <a:r>
              <a:rPr lang="en-US" sz="4000" i="1" dirty="0" err="1">
                <a:solidFill>
                  <a:schemeClr val="bg1"/>
                </a:solidFill>
              </a:rPr>
              <a:t>lưu</a:t>
            </a:r>
            <a:r>
              <a:rPr lang="en-US" sz="4000" i="1" dirty="0">
                <a:solidFill>
                  <a:schemeClr val="bg1"/>
                </a:solidFill>
              </a:rPr>
              <a:t> ý </a:t>
            </a:r>
            <a:r>
              <a:rPr lang="en-US" sz="4000" i="1" dirty="0" err="1">
                <a:solidFill>
                  <a:schemeClr val="bg1"/>
                </a:solidFill>
              </a:rPr>
              <a:t>khi</a:t>
            </a:r>
            <a:r>
              <a:rPr lang="en-US" sz="4000" i="1" dirty="0">
                <a:solidFill>
                  <a:schemeClr val="bg1"/>
                </a:solidFill>
              </a:rPr>
              <a:t>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a:t>
            </a:r>
            <a:endParaRPr lang="en-US" sz="4000" dirty="0">
              <a:solidFill>
                <a:schemeClr val="bg1"/>
              </a:solidFill>
            </a:endParaRPr>
          </a:p>
          <a:p>
            <a:pPr marL="0" indent="0">
              <a:buNone/>
            </a:pPr>
            <a:r>
              <a:rPr lang="en-US" sz="4000" dirty="0">
                <a:solidFill>
                  <a:schemeClr val="bg1"/>
                </a:solidFill>
              </a:rPr>
              <a:t>+ </a:t>
            </a:r>
            <a:r>
              <a:rPr lang="en-US" sz="4000" dirty="0" err="1">
                <a:solidFill>
                  <a:schemeClr val="bg1"/>
                </a:solidFill>
              </a:rPr>
              <a:t>Nên</a:t>
            </a:r>
            <a:r>
              <a:rPr lang="en-US" sz="4000" dirty="0">
                <a:solidFill>
                  <a:schemeClr val="bg1"/>
                </a:solidFill>
              </a:rPr>
              <a:t> </a:t>
            </a:r>
            <a:r>
              <a:rPr lang="en-GB" sz="4000" dirty="0" err="1">
                <a:solidFill>
                  <a:schemeClr val="bg1"/>
                </a:solidFill>
              </a:rPr>
              <a:t>mời</a:t>
            </a:r>
            <a:r>
              <a:rPr lang="en-GB" sz="4000" dirty="0">
                <a:solidFill>
                  <a:schemeClr val="bg1"/>
                </a:solidFill>
              </a:rPr>
              <a:t> </a:t>
            </a:r>
            <a:r>
              <a:rPr lang="en-GB" sz="4000" dirty="0" err="1">
                <a:solidFill>
                  <a:schemeClr val="bg1"/>
                </a:solidFill>
              </a:rPr>
              <a:t>chuyên</a:t>
            </a:r>
            <a:r>
              <a:rPr lang="en-GB" sz="4000" dirty="0">
                <a:solidFill>
                  <a:schemeClr val="bg1"/>
                </a:solidFill>
              </a:rPr>
              <a:t> </a:t>
            </a:r>
            <a:r>
              <a:rPr lang="en-GB" sz="4000" dirty="0" err="1">
                <a:solidFill>
                  <a:schemeClr val="bg1"/>
                </a:solidFill>
              </a:rPr>
              <a:t>gia</a:t>
            </a:r>
            <a:r>
              <a:rPr lang="en-GB" sz="4000" dirty="0">
                <a:solidFill>
                  <a:schemeClr val="bg1"/>
                </a:solidFill>
              </a:rPr>
              <a:t> </a:t>
            </a:r>
            <a:r>
              <a:rPr lang="en-GB" sz="4000" dirty="0" err="1">
                <a:solidFill>
                  <a:schemeClr val="bg1"/>
                </a:solidFill>
              </a:rPr>
              <a:t>là</a:t>
            </a:r>
            <a:r>
              <a:rPr lang="en-GB" sz="4000" dirty="0">
                <a:solidFill>
                  <a:schemeClr val="bg1"/>
                </a:solidFill>
              </a:rPr>
              <a:t> </a:t>
            </a:r>
            <a:r>
              <a:rPr lang="en-GB" sz="4000" dirty="0" err="1">
                <a:solidFill>
                  <a:schemeClr val="bg1"/>
                </a:solidFill>
              </a:rPr>
              <a:t>Hội</a:t>
            </a:r>
            <a:r>
              <a:rPr lang="en-GB" sz="4000" dirty="0">
                <a:solidFill>
                  <a:schemeClr val="bg1"/>
                </a:solidFill>
              </a:rPr>
              <a:t> </a:t>
            </a:r>
            <a:r>
              <a:rPr lang="en-GB" sz="4000" dirty="0" err="1">
                <a:solidFill>
                  <a:schemeClr val="bg1"/>
                </a:solidFill>
              </a:rPr>
              <a:t>viên</a:t>
            </a:r>
            <a:r>
              <a:rPr lang="en-GB" sz="4000" dirty="0">
                <a:solidFill>
                  <a:schemeClr val="bg1"/>
                </a:solidFill>
              </a:rPr>
              <a:t> </a:t>
            </a:r>
            <a:r>
              <a:rPr lang="en-GB" sz="4000" dirty="0" err="1">
                <a:solidFill>
                  <a:schemeClr val="bg1"/>
                </a:solidFill>
              </a:rPr>
              <a:t>Hội</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gia</a:t>
            </a:r>
            <a:r>
              <a:rPr lang="en-GB" sz="4000" dirty="0">
                <a:solidFill>
                  <a:schemeClr val="bg1"/>
                </a:solidFill>
              </a:rPr>
              <a:t>, </a:t>
            </a:r>
            <a:r>
              <a:rPr lang="en-GB" sz="4000" dirty="0" err="1">
                <a:solidFill>
                  <a:schemeClr val="bg1"/>
                </a:solidFill>
              </a:rPr>
              <a:t>Luật</a:t>
            </a:r>
            <a:r>
              <a:rPr lang="en-GB" sz="4000" dirty="0">
                <a:solidFill>
                  <a:schemeClr val="bg1"/>
                </a:solidFill>
              </a:rPr>
              <a:t> </a:t>
            </a:r>
            <a:r>
              <a:rPr lang="en-GB" sz="4000" dirty="0" err="1">
                <a:solidFill>
                  <a:schemeClr val="bg1"/>
                </a:solidFill>
              </a:rPr>
              <a:t>sư</a:t>
            </a:r>
            <a:r>
              <a:rPr lang="en-GB" sz="4000" dirty="0">
                <a:solidFill>
                  <a:schemeClr val="bg1"/>
                </a:solidFill>
              </a:rPr>
              <a:t> </a:t>
            </a:r>
            <a:r>
              <a:rPr lang="en-GB" sz="4000" dirty="0" err="1">
                <a:solidFill>
                  <a:schemeClr val="bg1"/>
                </a:solidFill>
              </a:rPr>
              <a:t>có</a:t>
            </a:r>
            <a:r>
              <a:rPr lang="en-GB" sz="4000" dirty="0">
                <a:solidFill>
                  <a:schemeClr val="bg1"/>
                </a:solidFill>
              </a:rPr>
              <a:t> </a:t>
            </a:r>
            <a:r>
              <a:rPr lang="en-GB" sz="4000" dirty="0" err="1">
                <a:solidFill>
                  <a:schemeClr val="bg1"/>
                </a:solidFill>
              </a:rPr>
              <a:t>quá</a:t>
            </a:r>
            <a:r>
              <a:rPr lang="en-GB" sz="4000" dirty="0">
                <a:solidFill>
                  <a:schemeClr val="bg1"/>
                </a:solidFill>
              </a:rPr>
              <a:t> </a:t>
            </a:r>
            <a:r>
              <a:rPr lang="en-GB" sz="4000" dirty="0" err="1">
                <a:solidFill>
                  <a:schemeClr val="bg1"/>
                </a:solidFill>
              </a:rPr>
              <a:t>trình</a:t>
            </a:r>
            <a:r>
              <a:rPr lang="en-GB" sz="4000" dirty="0">
                <a:solidFill>
                  <a:schemeClr val="bg1"/>
                </a:solidFill>
              </a:rPr>
              <a:t> </a:t>
            </a:r>
            <a:r>
              <a:rPr lang="en-GB" sz="4000" dirty="0" err="1">
                <a:solidFill>
                  <a:schemeClr val="bg1"/>
                </a:solidFill>
              </a:rPr>
              <a:t>hoạt</a:t>
            </a:r>
            <a:r>
              <a:rPr lang="en-GB" sz="4000" dirty="0">
                <a:solidFill>
                  <a:schemeClr val="bg1"/>
                </a:solidFill>
              </a:rPr>
              <a:t> </a:t>
            </a:r>
            <a:r>
              <a:rPr lang="en-GB" sz="4000" dirty="0" err="1">
                <a:solidFill>
                  <a:schemeClr val="bg1"/>
                </a:solidFill>
              </a:rPr>
              <a:t>động</a:t>
            </a:r>
            <a:r>
              <a:rPr lang="en-GB" sz="4000" dirty="0">
                <a:solidFill>
                  <a:schemeClr val="bg1"/>
                </a:solidFill>
              </a:rPr>
              <a:t> </a:t>
            </a:r>
            <a:r>
              <a:rPr lang="en-GB" sz="4000" dirty="0" err="1">
                <a:solidFill>
                  <a:schemeClr val="bg1"/>
                </a:solidFill>
              </a:rPr>
              <a:t>thực</a:t>
            </a:r>
            <a:r>
              <a:rPr lang="en-GB" sz="4000" dirty="0">
                <a:solidFill>
                  <a:schemeClr val="bg1"/>
                </a:solidFill>
              </a:rPr>
              <a:t> </a:t>
            </a:r>
            <a:r>
              <a:rPr lang="en-GB" sz="4000" dirty="0" err="1">
                <a:solidFill>
                  <a:schemeClr val="bg1"/>
                </a:solidFill>
              </a:rPr>
              <a:t>tiễn</a:t>
            </a:r>
            <a:r>
              <a:rPr lang="en-GB" sz="4000" dirty="0">
                <a:solidFill>
                  <a:schemeClr val="bg1"/>
                </a:solidFill>
              </a:rPr>
              <a:t> </a:t>
            </a:r>
            <a:r>
              <a:rPr lang="en-GB" sz="4000" dirty="0" err="1">
                <a:solidFill>
                  <a:schemeClr val="bg1"/>
                </a:solidFill>
              </a:rPr>
              <a:t>hoặc</a:t>
            </a:r>
            <a:r>
              <a:rPr lang="en-GB" sz="4000" dirty="0">
                <a:solidFill>
                  <a:schemeClr val="bg1"/>
                </a:solidFill>
              </a:rPr>
              <a:t> </a:t>
            </a:r>
            <a:r>
              <a:rPr lang="en-GB" sz="4000" dirty="0" err="1">
                <a:solidFill>
                  <a:schemeClr val="bg1"/>
                </a:solidFill>
              </a:rPr>
              <a:t>yêu</a:t>
            </a:r>
            <a:r>
              <a:rPr lang="en-GB" sz="4000" dirty="0">
                <a:solidFill>
                  <a:schemeClr val="bg1"/>
                </a:solidFill>
              </a:rPr>
              <a:t> </a:t>
            </a:r>
            <a:r>
              <a:rPr lang="en-GB" sz="4000" dirty="0" err="1">
                <a:solidFill>
                  <a:schemeClr val="bg1"/>
                </a:solidFill>
              </a:rPr>
              <a:t>cầu</a:t>
            </a:r>
            <a:r>
              <a:rPr lang="en-GB" sz="4000" dirty="0">
                <a:solidFill>
                  <a:schemeClr val="bg1"/>
                </a:solidFill>
              </a:rPr>
              <a:t> </a:t>
            </a:r>
            <a:r>
              <a:rPr lang="en-GB" sz="4000" dirty="0" err="1">
                <a:solidFill>
                  <a:schemeClr val="bg1"/>
                </a:solidFill>
              </a:rPr>
              <a:t>cơ</a:t>
            </a:r>
            <a:r>
              <a:rPr lang="en-GB" sz="4000" dirty="0">
                <a:solidFill>
                  <a:schemeClr val="bg1"/>
                </a:solidFill>
              </a:rPr>
              <a:t> </a:t>
            </a:r>
            <a:r>
              <a:rPr lang="en-GB" sz="4000" dirty="0" err="1">
                <a:solidFill>
                  <a:schemeClr val="bg1"/>
                </a:solidFill>
              </a:rPr>
              <a:t>quan</a:t>
            </a:r>
            <a:r>
              <a:rPr lang="en-GB" sz="4000" dirty="0">
                <a:solidFill>
                  <a:schemeClr val="bg1"/>
                </a:solidFill>
              </a:rPr>
              <a:t> </a:t>
            </a:r>
            <a:r>
              <a:rPr lang="en-GB" sz="4000" dirty="0" err="1">
                <a:solidFill>
                  <a:schemeClr val="bg1"/>
                </a:solidFill>
              </a:rPr>
              <a:t>tư</a:t>
            </a:r>
            <a:r>
              <a:rPr lang="en-GB" sz="4000" dirty="0">
                <a:solidFill>
                  <a:schemeClr val="bg1"/>
                </a:solidFill>
              </a:rPr>
              <a:t> </a:t>
            </a:r>
            <a:r>
              <a:rPr lang="en-GB" sz="4000" dirty="0" err="1">
                <a:solidFill>
                  <a:schemeClr val="bg1"/>
                </a:solidFill>
              </a:rPr>
              <a:t>pháp</a:t>
            </a:r>
            <a:r>
              <a:rPr lang="en-GB" sz="4000" dirty="0">
                <a:solidFill>
                  <a:schemeClr val="bg1"/>
                </a:solidFill>
              </a:rPr>
              <a:t> </a:t>
            </a:r>
            <a:r>
              <a:rPr lang="en-GB" sz="4000" dirty="0" err="1">
                <a:solidFill>
                  <a:schemeClr val="bg1"/>
                </a:solidFill>
              </a:rPr>
              <a:t>cử</a:t>
            </a:r>
            <a:r>
              <a:rPr lang="en-GB" sz="4000" dirty="0">
                <a:solidFill>
                  <a:schemeClr val="bg1"/>
                </a:solidFill>
              </a:rPr>
              <a:t> </a:t>
            </a:r>
            <a:r>
              <a:rPr lang="en-GB" sz="4000" dirty="0" err="1">
                <a:solidFill>
                  <a:schemeClr val="bg1"/>
                </a:solidFill>
              </a:rPr>
              <a:t>cán</a:t>
            </a:r>
            <a:r>
              <a:rPr lang="en-GB" sz="4000" dirty="0">
                <a:solidFill>
                  <a:schemeClr val="bg1"/>
                </a:solidFill>
              </a:rPr>
              <a:t> </a:t>
            </a:r>
            <a:r>
              <a:rPr lang="en-GB" sz="4000" dirty="0" err="1">
                <a:solidFill>
                  <a:schemeClr val="bg1"/>
                </a:solidFill>
              </a:rPr>
              <a:t>bộ</a:t>
            </a:r>
            <a:r>
              <a:rPr lang="en-GB" sz="4000" dirty="0">
                <a:solidFill>
                  <a:schemeClr val="bg1"/>
                </a:solidFill>
              </a:rPr>
              <a:t> am </a:t>
            </a:r>
            <a:r>
              <a:rPr lang="en-GB" sz="4000" dirty="0" err="1">
                <a:solidFill>
                  <a:schemeClr val="bg1"/>
                </a:solidFill>
              </a:rPr>
              <a:t>hiểu</a:t>
            </a:r>
            <a:r>
              <a:rPr lang="en-GB" sz="4000" dirty="0">
                <a:solidFill>
                  <a:schemeClr val="bg1"/>
                </a:solidFill>
              </a:rPr>
              <a:t> </a:t>
            </a:r>
            <a:r>
              <a:rPr lang="en-GB" sz="4000" dirty="0" err="1">
                <a:solidFill>
                  <a:schemeClr val="bg1"/>
                </a:solidFill>
              </a:rPr>
              <a:t>chuyên</a:t>
            </a:r>
            <a:r>
              <a:rPr lang="en-GB" sz="4000" dirty="0">
                <a:solidFill>
                  <a:schemeClr val="bg1"/>
                </a:solidFill>
              </a:rPr>
              <a:t> </a:t>
            </a:r>
            <a:r>
              <a:rPr lang="en-GB" sz="4000" dirty="0" err="1">
                <a:solidFill>
                  <a:schemeClr val="bg1"/>
                </a:solidFill>
              </a:rPr>
              <a:t>môn</a:t>
            </a:r>
            <a:r>
              <a:rPr lang="en-GB" sz="4000" dirty="0">
                <a:solidFill>
                  <a:schemeClr val="bg1"/>
                </a:solidFill>
              </a:rPr>
              <a:t> </a:t>
            </a:r>
            <a:r>
              <a:rPr lang="en-GB" sz="4000" dirty="0" err="1">
                <a:solidFill>
                  <a:schemeClr val="bg1"/>
                </a:solidFill>
              </a:rPr>
              <a:t>tham</a:t>
            </a:r>
            <a:r>
              <a:rPr lang="en-GB" sz="4000" dirty="0">
                <a:solidFill>
                  <a:schemeClr val="bg1"/>
                </a:solidFill>
              </a:rPr>
              <a:t> </a:t>
            </a:r>
            <a:r>
              <a:rPr lang="en-GB" sz="4000" dirty="0" err="1">
                <a:solidFill>
                  <a:schemeClr val="bg1"/>
                </a:solidFill>
              </a:rPr>
              <a:t>gia</a:t>
            </a:r>
            <a:r>
              <a:rPr lang="en-GB" sz="4000" dirty="0">
                <a:solidFill>
                  <a:schemeClr val="bg1"/>
                </a:solidFill>
              </a:rPr>
              <a:t> </a:t>
            </a:r>
            <a:r>
              <a:rPr lang="en-GB" sz="4000" dirty="0" err="1">
                <a:solidFill>
                  <a:schemeClr val="bg1"/>
                </a:solidFill>
              </a:rPr>
              <a:t>Đoàn</a:t>
            </a:r>
            <a:r>
              <a:rPr lang="en-GB" sz="4000" dirty="0">
                <a:solidFill>
                  <a:schemeClr val="bg1"/>
                </a:solidFill>
              </a:rPr>
              <a:t> </a:t>
            </a:r>
            <a:r>
              <a:rPr lang="en-GB" sz="4000" dirty="0" err="1">
                <a:solidFill>
                  <a:schemeClr val="bg1"/>
                </a:solidFill>
              </a:rPr>
              <a:t>giám</a:t>
            </a:r>
            <a:r>
              <a:rPr lang="en-GB" sz="4000" dirty="0">
                <a:solidFill>
                  <a:schemeClr val="bg1"/>
                </a:solidFill>
              </a:rPr>
              <a:t> </a:t>
            </a:r>
            <a:r>
              <a:rPr lang="en-GB" sz="4000" dirty="0" err="1">
                <a:solidFill>
                  <a:schemeClr val="bg1"/>
                </a:solidFill>
              </a:rPr>
              <a:t>sát</a:t>
            </a:r>
            <a:r>
              <a:rPr lang="en-GB" sz="4000" dirty="0">
                <a:solidFill>
                  <a:schemeClr val="bg1"/>
                </a:solidFill>
              </a:rPr>
              <a:t>, </a:t>
            </a:r>
            <a:r>
              <a:rPr lang="en-GB" sz="4000" dirty="0" err="1">
                <a:solidFill>
                  <a:schemeClr val="bg1"/>
                </a:solidFill>
              </a:rPr>
              <a:t>hoặc</a:t>
            </a:r>
            <a:r>
              <a:rPr lang="en-GB" sz="4000" dirty="0">
                <a:solidFill>
                  <a:schemeClr val="bg1"/>
                </a:solidFill>
              </a:rPr>
              <a:t> </a:t>
            </a:r>
            <a:r>
              <a:rPr lang="en-GB" sz="4000" dirty="0" err="1">
                <a:solidFill>
                  <a:schemeClr val="bg1"/>
                </a:solidFill>
              </a:rPr>
              <a:t>nghiên</a:t>
            </a:r>
            <a:r>
              <a:rPr lang="en-GB" sz="4000" dirty="0">
                <a:solidFill>
                  <a:schemeClr val="bg1"/>
                </a:solidFill>
              </a:rPr>
              <a:t> </a:t>
            </a:r>
            <a:r>
              <a:rPr lang="en-GB" sz="4000" dirty="0" err="1">
                <a:solidFill>
                  <a:schemeClr val="bg1"/>
                </a:solidFill>
              </a:rPr>
              <a:t>cứu</a:t>
            </a:r>
            <a:r>
              <a:rPr lang="en-GB" sz="4000" dirty="0">
                <a:solidFill>
                  <a:schemeClr val="bg1"/>
                </a:solidFill>
              </a:rPr>
              <a:t> </a:t>
            </a:r>
            <a:r>
              <a:rPr lang="en-GB" sz="4000" dirty="0" err="1">
                <a:solidFill>
                  <a:schemeClr val="bg1"/>
                </a:solidFill>
              </a:rPr>
              <a:t>hồ</a:t>
            </a:r>
            <a:r>
              <a:rPr lang="en-GB" sz="4000" dirty="0">
                <a:solidFill>
                  <a:schemeClr val="bg1"/>
                </a:solidFill>
              </a:rPr>
              <a:t> </a:t>
            </a:r>
            <a:r>
              <a:rPr lang="en-GB" sz="4000" dirty="0" err="1">
                <a:solidFill>
                  <a:schemeClr val="bg1"/>
                </a:solidFill>
              </a:rPr>
              <a:t>sơ</a:t>
            </a:r>
            <a:r>
              <a:rPr lang="en-GB" sz="4000" dirty="0">
                <a:solidFill>
                  <a:schemeClr val="bg1"/>
                </a:solidFill>
              </a:rPr>
              <a:t>, </a:t>
            </a:r>
            <a:r>
              <a:rPr lang="en-GB" sz="4000" dirty="0" err="1">
                <a:solidFill>
                  <a:schemeClr val="bg1"/>
                </a:solidFill>
              </a:rPr>
              <a:t>phát</a:t>
            </a:r>
            <a:r>
              <a:rPr lang="en-GB" sz="4000" dirty="0">
                <a:solidFill>
                  <a:schemeClr val="bg1"/>
                </a:solidFill>
              </a:rPr>
              <a:t> </a:t>
            </a:r>
            <a:r>
              <a:rPr lang="en-GB" sz="4000" dirty="0" err="1">
                <a:solidFill>
                  <a:schemeClr val="bg1"/>
                </a:solidFill>
              </a:rPr>
              <a:t>biểu</a:t>
            </a:r>
            <a:r>
              <a:rPr lang="en-GB" sz="4000" dirty="0">
                <a:solidFill>
                  <a:schemeClr val="bg1"/>
                </a:solidFill>
              </a:rPr>
              <a:t> </a:t>
            </a:r>
            <a:r>
              <a:rPr lang="en-GB" sz="4000" dirty="0" err="1">
                <a:solidFill>
                  <a:schemeClr val="bg1"/>
                </a:solidFill>
              </a:rPr>
              <a:t>quan</a:t>
            </a:r>
            <a:r>
              <a:rPr lang="en-GB" sz="4000" dirty="0">
                <a:solidFill>
                  <a:schemeClr val="bg1"/>
                </a:solidFill>
              </a:rPr>
              <a:t> </a:t>
            </a:r>
            <a:r>
              <a:rPr lang="en-GB" sz="4000" dirty="0" err="1">
                <a:solidFill>
                  <a:schemeClr val="bg1"/>
                </a:solidFill>
              </a:rPr>
              <a:t>điểm</a:t>
            </a:r>
            <a:r>
              <a:rPr lang="en-GB" sz="4000" dirty="0">
                <a:solidFill>
                  <a:schemeClr val="bg1"/>
                </a:solidFill>
              </a:rPr>
              <a:t> </a:t>
            </a:r>
            <a:r>
              <a:rPr lang="en-GB" sz="4000" dirty="0" err="1">
                <a:solidFill>
                  <a:schemeClr val="bg1"/>
                </a:solidFill>
              </a:rPr>
              <a:t>về</a:t>
            </a:r>
            <a:r>
              <a:rPr lang="en-GB" sz="4000" dirty="0">
                <a:solidFill>
                  <a:schemeClr val="bg1"/>
                </a:solidFill>
              </a:rPr>
              <a:t> </a:t>
            </a:r>
            <a:r>
              <a:rPr lang="en-GB" sz="4000" dirty="0" err="1">
                <a:solidFill>
                  <a:schemeClr val="bg1"/>
                </a:solidFill>
              </a:rPr>
              <a:t>vụ</a:t>
            </a:r>
            <a:r>
              <a:rPr lang="en-GB" sz="4000" dirty="0">
                <a:solidFill>
                  <a:schemeClr val="bg1"/>
                </a:solidFill>
              </a:rPr>
              <a:t> </a:t>
            </a:r>
            <a:r>
              <a:rPr lang="en-GB" sz="4000" err="1">
                <a:solidFill>
                  <a:schemeClr val="bg1"/>
                </a:solidFill>
              </a:rPr>
              <a:t>án</a:t>
            </a:r>
            <a:r>
              <a:rPr lang="en-GB" sz="4000">
                <a:solidFill>
                  <a:schemeClr val="bg1"/>
                </a:solidFill>
              </a:rPr>
              <a:t> cụ </a:t>
            </a:r>
            <a:r>
              <a:rPr lang="en-GB" sz="4000" dirty="0" err="1">
                <a:solidFill>
                  <a:schemeClr val="bg1"/>
                </a:solidFill>
              </a:rPr>
              <a:t>thể</a:t>
            </a:r>
            <a:r>
              <a:rPr lang="en-GB" sz="4000" dirty="0">
                <a:solidFill>
                  <a:schemeClr val="bg1"/>
                </a:solidFill>
              </a:rPr>
              <a:t>. </a:t>
            </a:r>
            <a:r>
              <a:rPr lang="en-GB" sz="4000" dirty="0" err="1">
                <a:solidFill>
                  <a:schemeClr val="bg1"/>
                </a:solidFill>
              </a:rPr>
              <a:t>Cử</a:t>
            </a:r>
            <a:r>
              <a:rPr lang="en-GB" sz="4000" dirty="0">
                <a:solidFill>
                  <a:schemeClr val="bg1"/>
                </a:solidFill>
              </a:rPr>
              <a:t> </a:t>
            </a:r>
            <a:r>
              <a:rPr lang="en-GB" sz="4000" dirty="0" err="1">
                <a:solidFill>
                  <a:schemeClr val="bg1"/>
                </a:solidFill>
              </a:rPr>
              <a:t>chuyên</a:t>
            </a:r>
            <a:r>
              <a:rPr lang="en-GB" sz="4000" dirty="0">
                <a:solidFill>
                  <a:schemeClr val="bg1"/>
                </a:solidFill>
              </a:rPr>
              <a:t> </a:t>
            </a:r>
            <a:r>
              <a:rPr lang="en-GB" sz="4000" dirty="0" err="1">
                <a:solidFill>
                  <a:schemeClr val="bg1"/>
                </a:solidFill>
              </a:rPr>
              <a:t>viên</a:t>
            </a:r>
            <a:r>
              <a:rPr lang="en-GB" sz="4000" dirty="0">
                <a:solidFill>
                  <a:schemeClr val="bg1"/>
                </a:solidFill>
              </a:rPr>
              <a:t> </a:t>
            </a:r>
            <a:r>
              <a:rPr lang="en-GB" sz="4000" dirty="0" err="1">
                <a:solidFill>
                  <a:schemeClr val="bg1"/>
                </a:solidFill>
              </a:rPr>
              <a:t>mượn</a:t>
            </a:r>
            <a:r>
              <a:rPr lang="en-GB" sz="4000" dirty="0">
                <a:solidFill>
                  <a:schemeClr val="bg1"/>
                </a:solidFill>
              </a:rPr>
              <a:t> </a:t>
            </a:r>
            <a:r>
              <a:rPr lang="en-GB" sz="4000" dirty="0" err="1">
                <a:solidFill>
                  <a:schemeClr val="bg1"/>
                </a:solidFill>
              </a:rPr>
              <a:t>nghiên</a:t>
            </a:r>
            <a:r>
              <a:rPr lang="en-GB" sz="4000" dirty="0">
                <a:solidFill>
                  <a:schemeClr val="bg1"/>
                </a:solidFill>
              </a:rPr>
              <a:t> </a:t>
            </a:r>
            <a:r>
              <a:rPr lang="en-GB" sz="4000" dirty="0" err="1">
                <a:solidFill>
                  <a:schemeClr val="bg1"/>
                </a:solidFill>
              </a:rPr>
              <a:t>cứu</a:t>
            </a:r>
            <a:r>
              <a:rPr lang="en-GB" sz="4000" dirty="0">
                <a:solidFill>
                  <a:schemeClr val="bg1"/>
                </a:solidFill>
              </a:rPr>
              <a:t> </a:t>
            </a:r>
            <a:r>
              <a:rPr lang="en-GB" sz="4000" dirty="0" err="1">
                <a:solidFill>
                  <a:schemeClr val="bg1"/>
                </a:solidFill>
              </a:rPr>
              <a:t>hồ</a:t>
            </a:r>
            <a:r>
              <a:rPr lang="en-GB" sz="4000" dirty="0">
                <a:solidFill>
                  <a:schemeClr val="bg1"/>
                </a:solidFill>
              </a:rPr>
              <a:t> </a:t>
            </a:r>
            <a:r>
              <a:rPr lang="en-GB" sz="4000" dirty="0" err="1">
                <a:solidFill>
                  <a:schemeClr val="bg1"/>
                </a:solidFill>
              </a:rPr>
              <a:t>sơ</a:t>
            </a:r>
            <a:r>
              <a:rPr lang="en-GB" sz="4000" dirty="0">
                <a:solidFill>
                  <a:schemeClr val="bg1"/>
                </a:solidFill>
              </a:rPr>
              <a:t> </a:t>
            </a:r>
            <a:r>
              <a:rPr lang="en-GB" sz="4000" dirty="0" err="1">
                <a:solidFill>
                  <a:schemeClr val="bg1"/>
                </a:solidFill>
              </a:rPr>
              <a:t>trước</a:t>
            </a:r>
            <a:r>
              <a:rPr lang="en-GB" sz="4000" dirty="0">
                <a:solidFill>
                  <a:schemeClr val="bg1"/>
                </a:solidFill>
              </a:rPr>
              <a:t>, </a:t>
            </a:r>
            <a:r>
              <a:rPr lang="en-GB" sz="4000" dirty="0" err="1">
                <a:solidFill>
                  <a:schemeClr val="bg1"/>
                </a:solidFill>
              </a:rPr>
              <a:t>khi</a:t>
            </a:r>
            <a:r>
              <a:rPr lang="en-GB" sz="4000" dirty="0">
                <a:solidFill>
                  <a:schemeClr val="bg1"/>
                </a:solidFill>
              </a:rPr>
              <a:t> </a:t>
            </a:r>
            <a:r>
              <a:rPr lang="en-GB" sz="4000" dirty="0" err="1">
                <a:solidFill>
                  <a:schemeClr val="bg1"/>
                </a:solidFill>
              </a:rPr>
              <a:t>giám</a:t>
            </a:r>
            <a:r>
              <a:rPr lang="en-GB" sz="4000" dirty="0">
                <a:solidFill>
                  <a:schemeClr val="bg1"/>
                </a:solidFill>
              </a:rPr>
              <a:t> </a:t>
            </a:r>
            <a:r>
              <a:rPr lang="en-GB" sz="4000" dirty="0" err="1">
                <a:solidFill>
                  <a:schemeClr val="bg1"/>
                </a:solidFill>
              </a:rPr>
              <a:t>sát</a:t>
            </a:r>
            <a:r>
              <a:rPr lang="en-GB" sz="4000" dirty="0">
                <a:solidFill>
                  <a:schemeClr val="bg1"/>
                </a:solidFill>
              </a:rPr>
              <a:t> </a:t>
            </a:r>
            <a:r>
              <a:rPr lang="en-GB" sz="4000" dirty="0" err="1">
                <a:solidFill>
                  <a:schemeClr val="bg1"/>
                </a:solidFill>
              </a:rPr>
              <a:t>dành</a:t>
            </a:r>
            <a:r>
              <a:rPr lang="en-GB" sz="4000" dirty="0">
                <a:solidFill>
                  <a:schemeClr val="bg1"/>
                </a:solidFill>
              </a:rPr>
              <a:t> </a:t>
            </a:r>
            <a:r>
              <a:rPr lang="en-GB" sz="4000" dirty="0" err="1">
                <a:solidFill>
                  <a:schemeClr val="bg1"/>
                </a:solidFill>
              </a:rPr>
              <a:t>thời</a:t>
            </a:r>
            <a:r>
              <a:rPr lang="en-GB" sz="4000" dirty="0">
                <a:solidFill>
                  <a:schemeClr val="bg1"/>
                </a:solidFill>
              </a:rPr>
              <a:t> </a:t>
            </a:r>
            <a:r>
              <a:rPr lang="en-GB" sz="4000" dirty="0" err="1">
                <a:solidFill>
                  <a:schemeClr val="bg1"/>
                </a:solidFill>
              </a:rPr>
              <a:t>gian</a:t>
            </a:r>
            <a:r>
              <a:rPr lang="en-GB" sz="4000" dirty="0">
                <a:solidFill>
                  <a:schemeClr val="bg1"/>
                </a:solidFill>
              </a:rPr>
              <a:t> </a:t>
            </a:r>
            <a:r>
              <a:rPr lang="en-GB" sz="4000" dirty="0" err="1">
                <a:solidFill>
                  <a:schemeClr val="bg1"/>
                </a:solidFill>
              </a:rPr>
              <a:t>đọc</a:t>
            </a:r>
            <a:r>
              <a:rPr lang="en-GB" sz="4000" dirty="0">
                <a:solidFill>
                  <a:schemeClr val="bg1"/>
                </a:solidFill>
              </a:rPr>
              <a:t>, </a:t>
            </a:r>
            <a:r>
              <a:rPr lang="en-GB" sz="4000" dirty="0" err="1">
                <a:solidFill>
                  <a:schemeClr val="bg1"/>
                </a:solidFill>
              </a:rPr>
              <a:t>nghiên</a:t>
            </a:r>
            <a:r>
              <a:rPr lang="en-GB" sz="4000" dirty="0">
                <a:solidFill>
                  <a:schemeClr val="bg1"/>
                </a:solidFill>
              </a:rPr>
              <a:t> </a:t>
            </a:r>
            <a:r>
              <a:rPr lang="en-GB" sz="4000" dirty="0" err="1">
                <a:solidFill>
                  <a:schemeClr val="bg1"/>
                </a:solidFill>
              </a:rPr>
              <a:t>cứu</a:t>
            </a:r>
            <a:r>
              <a:rPr lang="en-GB" sz="4000" dirty="0">
                <a:solidFill>
                  <a:schemeClr val="bg1"/>
                </a:solidFill>
              </a:rPr>
              <a:t> </a:t>
            </a:r>
            <a:r>
              <a:rPr lang="en-GB" sz="4000" dirty="0" err="1">
                <a:solidFill>
                  <a:schemeClr val="bg1"/>
                </a:solidFill>
              </a:rPr>
              <a:t>kỹ</a:t>
            </a:r>
            <a:r>
              <a:rPr lang="en-GB" sz="4000" dirty="0">
                <a:solidFill>
                  <a:schemeClr val="bg1"/>
                </a:solidFill>
              </a:rPr>
              <a:t> </a:t>
            </a:r>
            <a:r>
              <a:rPr lang="en-GB" sz="4000" dirty="0" err="1">
                <a:solidFill>
                  <a:schemeClr val="bg1"/>
                </a:solidFill>
              </a:rPr>
              <a:t>hồ</a:t>
            </a:r>
            <a:r>
              <a:rPr lang="en-GB" sz="4000" dirty="0">
                <a:solidFill>
                  <a:schemeClr val="bg1"/>
                </a:solidFill>
              </a:rPr>
              <a:t> </a:t>
            </a:r>
            <a:r>
              <a:rPr lang="en-GB" sz="4000" dirty="0" err="1">
                <a:solidFill>
                  <a:schemeClr val="bg1"/>
                </a:solidFill>
              </a:rPr>
              <a:t>sơ</a:t>
            </a:r>
            <a:r>
              <a:rPr lang="en-GB" sz="4000" dirty="0">
                <a:solidFill>
                  <a:schemeClr val="bg1"/>
                </a:solidFill>
              </a:rPr>
              <a:t> </a:t>
            </a:r>
            <a:r>
              <a:rPr lang="en-GB" sz="4000" dirty="0" err="1">
                <a:solidFill>
                  <a:schemeClr val="bg1"/>
                </a:solidFill>
              </a:rPr>
              <a:t>vụ</a:t>
            </a:r>
            <a:r>
              <a:rPr lang="en-GB" sz="4000" dirty="0">
                <a:solidFill>
                  <a:schemeClr val="bg1"/>
                </a:solidFill>
              </a:rPr>
              <a:t> </a:t>
            </a:r>
            <a:r>
              <a:rPr lang="en-GB" sz="4000" dirty="0" err="1">
                <a:solidFill>
                  <a:schemeClr val="bg1"/>
                </a:solidFill>
              </a:rPr>
              <a:t>việc</a:t>
            </a:r>
            <a:r>
              <a:rPr lang="en-GB" sz="4000" dirty="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751861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5.4.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err="1">
                <a:solidFill>
                  <a:schemeClr val="bg1"/>
                </a:solidFill>
              </a:rPr>
              <a:t>hoạt</a:t>
            </a:r>
            <a:r>
              <a:rPr lang="en-US" sz="4000" i="1">
                <a:solidFill>
                  <a:schemeClr val="bg1"/>
                </a:solidFill>
              </a:rPr>
              <a:t> động </a:t>
            </a:r>
            <a:r>
              <a:rPr lang="en-US" sz="4000" i="1" dirty="0" err="1">
                <a:solidFill>
                  <a:schemeClr val="bg1"/>
                </a:solidFill>
              </a:rPr>
              <a:t>thi</a:t>
            </a:r>
            <a:r>
              <a:rPr lang="en-US" sz="4000" i="1" dirty="0">
                <a:solidFill>
                  <a:schemeClr val="bg1"/>
                </a:solidFill>
              </a:rPr>
              <a:t> </a:t>
            </a:r>
            <a:r>
              <a:rPr lang="en-US" sz="4000" i="1" dirty="0" err="1">
                <a:solidFill>
                  <a:schemeClr val="bg1"/>
                </a:solidFill>
              </a:rPr>
              <a:t>hành</a:t>
            </a:r>
            <a:r>
              <a:rPr lang="en-US" sz="4000" i="1" dirty="0">
                <a:solidFill>
                  <a:schemeClr val="bg1"/>
                </a:solidFill>
              </a:rPr>
              <a:t> </a:t>
            </a:r>
            <a:r>
              <a:rPr lang="en-US" sz="4000" i="1" dirty="0" err="1">
                <a:solidFill>
                  <a:schemeClr val="bg1"/>
                </a:solidFill>
              </a:rPr>
              <a:t>án</a:t>
            </a:r>
            <a:endParaRPr lang="en-US" sz="4000" dirty="0">
              <a:solidFill>
                <a:schemeClr val="bg1"/>
              </a:solidFill>
            </a:endParaRPr>
          </a:p>
          <a:p>
            <a:pPr marL="0" indent="0">
              <a:buNone/>
            </a:pPr>
            <a:r>
              <a:rPr lang="en-US" sz="4000" i="1" dirty="0">
                <a:solidFill>
                  <a:schemeClr val="bg1"/>
                </a:solidFill>
              </a:rPr>
              <a:t> - </a:t>
            </a:r>
            <a:r>
              <a:rPr lang="en-US" sz="4000" i="1" dirty="0" err="1">
                <a:solidFill>
                  <a:schemeClr val="bg1"/>
                </a:solidFill>
              </a:rPr>
              <a:t>Hình</a:t>
            </a:r>
            <a:r>
              <a:rPr lang="en-US" sz="4000" i="1" dirty="0">
                <a:solidFill>
                  <a:schemeClr val="bg1"/>
                </a:solidFill>
              </a:rPr>
              <a:t> </a:t>
            </a:r>
            <a:r>
              <a:rPr lang="en-US" sz="4000" i="1" dirty="0" err="1">
                <a:solidFill>
                  <a:schemeClr val="bg1"/>
                </a:solidFill>
              </a:rPr>
              <a:t>phạt</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biện</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cưỡng</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nghiêm</a:t>
            </a:r>
            <a:r>
              <a:rPr lang="en-US" sz="4000" dirty="0">
                <a:solidFill>
                  <a:schemeClr val="bg1"/>
                </a:solidFill>
              </a:rPr>
              <a:t> </a:t>
            </a:r>
            <a:r>
              <a:rPr lang="en-US" sz="4000" dirty="0" err="1">
                <a:solidFill>
                  <a:schemeClr val="bg1"/>
                </a:solidFill>
              </a:rPr>
              <a:t>khắc</a:t>
            </a:r>
            <a:r>
              <a:rPr lang="en-US" sz="4000" dirty="0">
                <a:solidFill>
                  <a:schemeClr val="bg1"/>
                </a:solidFill>
              </a:rPr>
              <a:t> </a:t>
            </a:r>
            <a:r>
              <a:rPr lang="en-US" sz="4000" dirty="0" err="1">
                <a:solidFill>
                  <a:schemeClr val="bg1"/>
                </a:solidFill>
              </a:rPr>
              <a:t>nhất</a:t>
            </a:r>
            <a:r>
              <a:rPr lang="en-US" sz="4000" dirty="0">
                <a:solidFill>
                  <a:schemeClr val="bg1"/>
                </a:solidFill>
              </a:rPr>
              <a:t>, do </a:t>
            </a:r>
            <a:r>
              <a:rPr lang="en-US" sz="4000" dirty="0" err="1">
                <a:solidFill>
                  <a:schemeClr val="bg1"/>
                </a:solidFill>
              </a:rPr>
              <a:t>Tòa</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đối</a:t>
            </a:r>
            <a:r>
              <a:rPr lang="en-US" sz="4000" dirty="0">
                <a:solidFill>
                  <a:schemeClr val="bg1"/>
                </a:solidFill>
              </a:rPr>
              <a:t> </a:t>
            </a:r>
            <a:r>
              <a:rPr lang="en-US" sz="4000" dirty="0" err="1">
                <a:solidFill>
                  <a:schemeClr val="bg1"/>
                </a:solidFill>
              </a:rPr>
              <a:t>với</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thương</a:t>
            </a:r>
            <a:r>
              <a:rPr lang="en-US" sz="4000" dirty="0">
                <a:solidFill>
                  <a:schemeClr val="bg1"/>
                </a:solidFill>
              </a:rPr>
              <a:t> </a:t>
            </a:r>
            <a:r>
              <a:rPr lang="en-US" sz="4000" dirty="0" err="1">
                <a:solidFill>
                  <a:schemeClr val="bg1"/>
                </a:solidFill>
              </a:rPr>
              <a:t>mại</a:t>
            </a:r>
            <a:r>
              <a:rPr lang="en-US" sz="4000" dirty="0">
                <a:solidFill>
                  <a:schemeClr val="bg1"/>
                </a:solidFill>
              </a:rPr>
              <a:t> </a:t>
            </a:r>
            <a:r>
              <a:rPr lang="en-US" sz="4000" dirty="0" err="1">
                <a:solidFill>
                  <a:schemeClr val="bg1"/>
                </a:solidFill>
              </a:rPr>
              <a:t>cũng</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thể</a:t>
            </a:r>
            <a:r>
              <a:rPr lang="en-US" sz="4000" dirty="0">
                <a:solidFill>
                  <a:schemeClr val="bg1"/>
                </a:solidFill>
              </a:rPr>
              <a:t> </a:t>
            </a:r>
            <a:r>
              <a:rPr lang="en-US" sz="4000" dirty="0" err="1">
                <a:solidFill>
                  <a:schemeClr val="bg1"/>
                </a:solidFill>
              </a:rPr>
              <a:t>bị</a:t>
            </a:r>
            <a:r>
              <a:rPr lang="en-US" sz="4000" dirty="0">
                <a:solidFill>
                  <a:schemeClr val="bg1"/>
                </a:solidFill>
              </a:rPr>
              <a:t> </a:t>
            </a:r>
            <a:r>
              <a:rPr lang="en-US" sz="4000" dirty="0" err="1">
                <a:solidFill>
                  <a:schemeClr val="bg1"/>
                </a:solidFill>
              </a:rPr>
              <a:t>truy</a:t>
            </a:r>
            <a:r>
              <a:rPr lang="en-US" sz="4000" dirty="0">
                <a:solidFill>
                  <a:schemeClr val="bg1"/>
                </a:solidFill>
              </a:rPr>
              <a:t> </a:t>
            </a:r>
            <a:r>
              <a:rPr lang="en-US" sz="4000" dirty="0" err="1">
                <a:solidFill>
                  <a:schemeClr val="bg1"/>
                </a:solidFill>
              </a:rPr>
              <a:t>cứu</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Mục</a:t>
            </a:r>
            <a:r>
              <a:rPr lang="en-US" sz="4000" dirty="0">
                <a:solidFill>
                  <a:schemeClr val="bg1"/>
                </a:solidFill>
              </a:rPr>
              <a:t> </a:t>
            </a:r>
            <a:r>
              <a:rPr lang="en-US" sz="4000" dirty="0" err="1">
                <a:solidFill>
                  <a:schemeClr val="bg1"/>
                </a:solidFill>
              </a:rPr>
              <a:t>đích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chỉ</a:t>
            </a:r>
            <a:r>
              <a:rPr lang="en-US" sz="4000" dirty="0">
                <a:solidFill>
                  <a:schemeClr val="bg1"/>
                </a:solidFill>
              </a:rPr>
              <a:t> </a:t>
            </a:r>
            <a:r>
              <a:rPr lang="en-US" sz="4000" dirty="0" err="1">
                <a:solidFill>
                  <a:schemeClr val="bg1"/>
                </a:solidFill>
              </a:rPr>
              <a:t>nhằm</a:t>
            </a:r>
            <a:r>
              <a:rPr lang="en-US" sz="4000" dirty="0">
                <a:solidFill>
                  <a:schemeClr val="bg1"/>
                </a:solidFill>
              </a:rPr>
              <a:t> </a:t>
            </a:r>
            <a:r>
              <a:rPr lang="en-US" sz="4000" dirty="0" err="1">
                <a:solidFill>
                  <a:schemeClr val="bg1"/>
                </a:solidFill>
              </a:rPr>
              <a:t>trừng</a:t>
            </a:r>
            <a:r>
              <a:rPr lang="en-US" sz="4000" dirty="0">
                <a:solidFill>
                  <a:schemeClr val="bg1"/>
                </a:solidFill>
              </a:rPr>
              <a:t> </a:t>
            </a:r>
            <a:r>
              <a:rPr lang="en-US" sz="4000" dirty="0" err="1">
                <a:solidFill>
                  <a:schemeClr val="bg1"/>
                </a:solidFill>
              </a:rPr>
              <a:t>trị</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thương</a:t>
            </a:r>
            <a:r>
              <a:rPr lang="en-US" sz="4000" dirty="0">
                <a:solidFill>
                  <a:schemeClr val="bg1"/>
                </a:solidFill>
              </a:rPr>
              <a:t> </a:t>
            </a:r>
            <a:r>
              <a:rPr lang="en-US" sz="4000" dirty="0" err="1">
                <a:solidFill>
                  <a:schemeClr val="bg1"/>
                </a:solidFill>
              </a:rPr>
              <a:t>mại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mà</a:t>
            </a:r>
            <a:r>
              <a:rPr lang="en-US" sz="4000" dirty="0">
                <a:solidFill>
                  <a:schemeClr val="bg1"/>
                </a:solidFill>
              </a:rPr>
              <a:t> </a:t>
            </a:r>
            <a:r>
              <a:rPr lang="en-US" sz="4000" dirty="0" err="1">
                <a:solidFill>
                  <a:schemeClr val="bg1"/>
                </a:solidFill>
              </a:rPr>
              <a:t>còn</a:t>
            </a:r>
            <a:r>
              <a:rPr lang="en-US" sz="4000" dirty="0">
                <a:solidFill>
                  <a:schemeClr val="bg1"/>
                </a:solidFill>
              </a:rPr>
              <a:t> </a:t>
            </a:r>
            <a:r>
              <a:rPr lang="en-US" sz="4000" dirty="0" err="1">
                <a:solidFill>
                  <a:schemeClr val="bg1"/>
                </a:solidFill>
              </a:rPr>
              <a:t>giáo</a:t>
            </a:r>
            <a:r>
              <a:rPr lang="en-US" sz="4000" dirty="0">
                <a:solidFill>
                  <a:schemeClr val="bg1"/>
                </a:solidFill>
              </a:rPr>
              <a:t> </a:t>
            </a:r>
            <a:r>
              <a:rPr lang="en-US" sz="4000" dirty="0" err="1">
                <a:solidFill>
                  <a:schemeClr val="bg1"/>
                </a:solidFill>
              </a:rPr>
              <a:t>dục</a:t>
            </a:r>
            <a:r>
              <a:rPr lang="en-US" sz="4000" dirty="0">
                <a:solidFill>
                  <a:schemeClr val="bg1"/>
                </a:solidFill>
              </a:rPr>
              <a:t> </a:t>
            </a:r>
            <a:r>
              <a:rPr lang="en-US" sz="4000" dirty="0" err="1">
                <a:solidFill>
                  <a:schemeClr val="bg1"/>
                </a:solidFill>
              </a:rPr>
              <a:t>họ</a:t>
            </a:r>
            <a:r>
              <a:rPr lang="en-US" sz="4000" dirty="0">
                <a:solidFill>
                  <a:schemeClr val="bg1"/>
                </a:solidFill>
              </a:rPr>
              <a:t> ý </a:t>
            </a:r>
            <a:r>
              <a:rPr lang="en-US" sz="4000" dirty="0" err="1">
                <a:solidFill>
                  <a:schemeClr val="bg1"/>
                </a:solidFill>
              </a:rPr>
              <a:t>thức</a:t>
            </a:r>
            <a:r>
              <a:rPr lang="en-US" sz="4000" dirty="0">
                <a:solidFill>
                  <a:schemeClr val="bg1"/>
                </a:solidFill>
              </a:rPr>
              <a:t> </a:t>
            </a:r>
            <a:r>
              <a:rPr lang="en-US" sz="4000" dirty="0" err="1">
                <a:solidFill>
                  <a:schemeClr val="bg1"/>
                </a:solidFill>
              </a:rPr>
              <a:t>tuân</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tắc</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cuộc</a:t>
            </a:r>
            <a:r>
              <a:rPr lang="en-US" sz="4000" dirty="0">
                <a:solidFill>
                  <a:schemeClr val="bg1"/>
                </a:solidFill>
              </a:rPr>
              <a:t> </a:t>
            </a:r>
            <a:r>
              <a:rPr lang="en-US" sz="4000" dirty="0" err="1">
                <a:solidFill>
                  <a:schemeClr val="bg1"/>
                </a:solidFill>
              </a:rPr>
              <a:t>sống</a:t>
            </a:r>
            <a:r>
              <a:rPr lang="en-US" sz="4000" dirty="0">
                <a:solidFill>
                  <a:schemeClr val="bg1"/>
                </a:solidFill>
              </a:rPr>
              <a:t>, </a:t>
            </a:r>
            <a:r>
              <a:rPr lang="en-US" sz="4000" dirty="0" err="1">
                <a:solidFill>
                  <a:schemeClr val="bg1"/>
                </a:solidFill>
              </a:rPr>
              <a:t>ngăn</a:t>
            </a:r>
            <a:r>
              <a:rPr lang="en-US" sz="4000" dirty="0">
                <a:solidFill>
                  <a:schemeClr val="bg1"/>
                </a:solidFill>
              </a:rPr>
              <a:t> </a:t>
            </a:r>
            <a:r>
              <a:rPr lang="en-US" sz="4000" dirty="0" err="1">
                <a:solidFill>
                  <a:schemeClr val="bg1"/>
                </a:solidFill>
              </a:rPr>
              <a:t>ngừa</a:t>
            </a:r>
            <a:r>
              <a:rPr lang="en-US" sz="4000" dirty="0">
                <a:solidFill>
                  <a:schemeClr val="bg1"/>
                </a:solidFill>
              </a:rPr>
              <a:t> </a:t>
            </a:r>
            <a:r>
              <a:rPr lang="en-US" sz="4000" dirty="0" err="1">
                <a:solidFill>
                  <a:schemeClr val="bg1"/>
                </a:solidFill>
              </a:rPr>
              <a:t>họ</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mới</a:t>
            </a:r>
            <a:r>
              <a:rPr lang="en-US" sz="4000" dirty="0">
                <a:solidFill>
                  <a:schemeClr val="bg1"/>
                </a:solidFill>
              </a:rPr>
              <a:t>.</a:t>
            </a:r>
          </a:p>
          <a:p>
            <a:pPr marL="0" indent="0">
              <a:buNone/>
            </a:pPr>
            <a:r>
              <a:rPr lang="en-US" sz="4000" dirty="0">
                <a:solidFill>
                  <a:schemeClr val="bg1"/>
                </a:solidFill>
              </a:rPr>
              <a:t>-</a:t>
            </a:r>
            <a:r>
              <a:rPr lang="en-US" sz="4000" i="1" dirty="0">
                <a:solidFill>
                  <a:schemeClr val="bg1"/>
                </a:solidFill>
              </a:rPr>
              <a:t> </a:t>
            </a:r>
            <a:r>
              <a:rPr lang="en-US" sz="4000" i="1" dirty="0" err="1">
                <a:solidFill>
                  <a:schemeClr val="bg1"/>
                </a:solidFill>
              </a:rPr>
              <a:t>Các</a:t>
            </a:r>
            <a:r>
              <a:rPr lang="en-US" sz="4000" i="1" dirty="0">
                <a:solidFill>
                  <a:schemeClr val="bg1"/>
                </a:solidFill>
              </a:rPr>
              <a:t> </a:t>
            </a:r>
            <a:r>
              <a:rPr lang="en-US" sz="4000" i="1" dirty="0" err="1">
                <a:solidFill>
                  <a:schemeClr val="bg1"/>
                </a:solidFill>
              </a:rPr>
              <a:t>hình</a:t>
            </a:r>
            <a:r>
              <a:rPr lang="en-US" sz="4000" i="1" dirty="0">
                <a:solidFill>
                  <a:schemeClr val="bg1"/>
                </a:solidFill>
              </a:rPr>
              <a:t> </a:t>
            </a:r>
            <a:r>
              <a:rPr lang="en-US" sz="4000" i="1" dirty="0" err="1">
                <a:solidFill>
                  <a:schemeClr val="bg1"/>
                </a:solidFill>
              </a:rPr>
              <a:t>phạt</a:t>
            </a:r>
            <a:r>
              <a:rPr lang="en-US" sz="4000" dirty="0">
                <a:solidFill>
                  <a:schemeClr val="bg1"/>
                </a:solidFill>
              </a:rPr>
              <a:t> </a:t>
            </a:r>
            <a:r>
              <a:rPr lang="en-US" sz="4000" i="1" dirty="0" err="1">
                <a:solidFill>
                  <a:schemeClr val="bg1"/>
                </a:solidFill>
              </a:rPr>
              <a:t>chính</a:t>
            </a:r>
            <a:r>
              <a:rPr lang="en-US" sz="4000" dirty="0">
                <a:solidFill>
                  <a:schemeClr val="bg1"/>
                </a:solidFill>
              </a:rPr>
              <a:t> </a:t>
            </a:r>
            <a:r>
              <a:rPr lang="en-US" sz="4000" i="1" dirty="0" err="1">
                <a:solidFill>
                  <a:schemeClr val="bg1"/>
                </a:solidFill>
              </a:rPr>
              <a:t>đối</a:t>
            </a:r>
            <a:r>
              <a:rPr lang="en-US" sz="4000" i="1" dirty="0">
                <a:solidFill>
                  <a:schemeClr val="bg1"/>
                </a:solidFill>
              </a:rPr>
              <a:t> </a:t>
            </a:r>
            <a:r>
              <a:rPr lang="en-US" sz="4000" i="1" dirty="0" err="1">
                <a:solidFill>
                  <a:schemeClr val="bg1"/>
                </a:solidFill>
              </a:rPr>
              <a:t>với</a:t>
            </a:r>
            <a:r>
              <a:rPr lang="en-US" sz="4000" i="1" dirty="0">
                <a:solidFill>
                  <a:schemeClr val="bg1"/>
                </a:solidFill>
              </a:rPr>
              <a:t> </a:t>
            </a:r>
            <a:r>
              <a:rPr lang="en-US" sz="4000" i="1" dirty="0" err="1">
                <a:solidFill>
                  <a:schemeClr val="bg1"/>
                </a:solidFill>
              </a:rPr>
              <a:t>người</a:t>
            </a:r>
            <a:r>
              <a:rPr lang="en-US" sz="4000" i="1" dirty="0">
                <a:solidFill>
                  <a:schemeClr val="bg1"/>
                </a:solidFill>
              </a:rPr>
              <a:t> </a:t>
            </a:r>
            <a:r>
              <a:rPr lang="en-US" sz="4000" i="1" dirty="0" err="1">
                <a:solidFill>
                  <a:schemeClr val="bg1"/>
                </a:solidFill>
              </a:rPr>
              <a:t>phạm</a:t>
            </a:r>
            <a:r>
              <a:rPr lang="en-US" sz="4000" i="1" dirty="0">
                <a:solidFill>
                  <a:schemeClr val="bg1"/>
                </a:solidFill>
              </a:rPr>
              <a:t> </a:t>
            </a:r>
            <a:r>
              <a:rPr lang="en-US" sz="4000" i="1" dirty="0" err="1">
                <a:solidFill>
                  <a:schemeClr val="bg1"/>
                </a:solidFill>
              </a:rPr>
              <a:t>tội</a:t>
            </a:r>
            <a:r>
              <a:rPr lang="en-US" sz="4000" i="1" dirty="0">
                <a:solidFill>
                  <a:schemeClr val="bg1"/>
                </a:solidFill>
              </a:rPr>
              <a:t> </a:t>
            </a:r>
            <a:r>
              <a:rPr lang="en-US" sz="4000" i="1" dirty="0" err="1">
                <a:solidFill>
                  <a:schemeClr val="bg1"/>
                </a:solidFill>
              </a:rPr>
              <a:t>gồm</a:t>
            </a:r>
            <a:r>
              <a:rPr lang="en-US" sz="4000" i="1" dirty="0">
                <a:solidFill>
                  <a:schemeClr val="bg1"/>
                </a:solidFill>
              </a:rPr>
              <a:t>:</a:t>
            </a:r>
            <a:r>
              <a:rPr lang="en-US" sz="4000" dirty="0">
                <a:solidFill>
                  <a:schemeClr val="bg1"/>
                </a:solidFill>
              </a:rPr>
              <a:t> </a:t>
            </a:r>
            <a:r>
              <a:rPr lang="en-US" sz="4000" dirty="0" err="1">
                <a:solidFill>
                  <a:schemeClr val="bg1"/>
                </a:solidFill>
              </a:rPr>
              <a:t>Cảnh</a:t>
            </a:r>
            <a:r>
              <a:rPr lang="en-US" sz="4000" dirty="0">
                <a:solidFill>
                  <a:schemeClr val="bg1"/>
                </a:solidFill>
              </a:rPr>
              <a:t> </a:t>
            </a:r>
            <a:r>
              <a:rPr lang="en-US" sz="4000" dirty="0" err="1">
                <a:solidFill>
                  <a:schemeClr val="bg1"/>
                </a:solidFill>
              </a:rPr>
              <a:t>cáo</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tiền</a:t>
            </a:r>
            <a:r>
              <a:rPr lang="en-US" sz="4000" dirty="0">
                <a:solidFill>
                  <a:schemeClr val="bg1"/>
                </a:solidFill>
              </a:rPr>
              <a:t>; </a:t>
            </a:r>
            <a:r>
              <a:rPr lang="en-US" sz="4000" dirty="0" err="1">
                <a:solidFill>
                  <a:schemeClr val="bg1"/>
                </a:solidFill>
              </a:rPr>
              <a:t>Cải</a:t>
            </a:r>
            <a:r>
              <a:rPr lang="en-US" sz="4000" dirty="0">
                <a:solidFill>
                  <a:schemeClr val="bg1"/>
                </a:solidFill>
              </a:rPr>
              <a:t> </a:t>
            </a:r>
            <a:r>
              <a:rPr lang="en-US" sz="4000" dirty="0" err="1">
                <a:solidFill>
                  <a:schemeClr val="bg1"/>
                </a:solidFill>
              </a:rPr>
              <a:t>tạo</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giam</a:t>
            </a:r>
            <a:r>
              <a:rPr lang="en-US" sz="4000" dirty="0">
                <a:solidFill>
                  <a:schemeClr val="bg1"/>
                </a:solidFill>
              </a:rPr>
              <a:t> </a:t>
            </a:r>
            <a:r>
              <a:rPr lang="en-US" sz="4000" dirty="0" err="1">
                <a:solidFill>
                  <a:schemeClr val="bg1"/>
                </a:solidFill>
              </a:rPr>
              <a:t>giữ</a:t>
            </a:r>
            <a:r>
              <a:rPr lang="en-US" sz="4000" dirty="0">
                <a:solidFill>
                  <a:schemeClr val="bg1"/>
                </a:solidFill>
              </a:rPr>
              <a:t>; </a:t>
            </a:r>
            <a:r>
              <a:rPr lang="en-US" sz="4000" dirty="0" err="1">
                <a:solidFill>
                  <a:schemeClr val="bg1"/>
                </a:solidFill>
              </a:rPr>
              <a:t>Trục</a:t>
            </a:r>
            <a:r>
              <a:rPr lang="en-US" sz="4000" dirty="0">
                <a:solidFill>
                  <a:schemeClr val="bg1"/>
                </a:solidFill>
              </a:rPr>
              <a:t> </a:t>
            </a:r>
            <a:r>
              <a:rPr lang="en-US" sz="4000" dirty="0" err="1">
                <a:solidFill>
                  <a:schemeClr val="bg1"/>
                </a:solidFill>
              </a:rPr>
              <a:t>xuất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hạn</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chung</a:t>
            </a:r>
            <a:r>
              <a:rPr lang="en-US" sz="4000" dirty="0">
                <a:solidFill>
                  <a:schemeClr val="bg1"/>
                </a:solidFill>
              </a:rPr>
              <a:t> </a:t>
            </a:r>
            <a:r>
              <a:rPr lang="en-US" sz="4000" dirty="0" err="1">
                <a:solidFill>
                  <a:schemeClr val="bg1"/>
                </a:solidFill>
              </a:rPr>
              <a:t>thân</a:t>
            </a:r>
            <a:r>
              <a:rPr lang="en-US" sz="4000" dirty="0">
                <a:solidFill>
                  <a:schemeClr val="bg1"/>
                </a:solidFill>
              </a:rPr>
              <a:t>; </a:t>
            </a:r>
            <a:r>
              <a:rPr lang="en-US" sz="4000" dirty="0" err="1">
                <a:solidFill>
                  <a:schemeClr val="bg1"/>
                </a:solidFill>
              </a:rPr>
              <a:t>Tử</a:t>
            </a:r>
            <a:r>
              <a:rPr lang="en-US" sz="4000" dirty="0">
                <a:solidFill>
                  <a:schemeClr val="bg1"/>
                </a:solidFill>
              </a:rPr>
              <a:t> </a:t>
            </a:r>
            <a:r>
              <a:rPr lang="en-US" sz="4000" dirty="0" err="1">
                <a:solidFill>
                  <a:schemeClr val="bg1"/>
                </a:solidFill>
              </a:rPr>
              <a:t>hình</a:t>
            </a:r>
            <a:r>
              <a:rPr lang="en-US" sz="4000" dirty="0">
                <a:solidFill>
                  <a:schemeClr val="bg1"/>
                </a:solidFill>
              </a:rPr>
              <a:t>;</a:t>
            </a:r>
            <a:r>
              <a:rPr lang="en-US" sz="4000" i="1" dirty="0">
                <a:solidFill>
                  <a:schemeClr val="bg1"/>
                </a:solidFill>
              </a:rPr>
              <a:t> </a:t>
            </a:r>
            <a:r>
              <a:rPr lang="en-US" sz="4000" i="1" dirty="0" err="1">
                <a:solidFill>
                  <a:schemeClr val="bg1"/>
                </a:solidFill>
              </a:rPr>
              <a:t>các</a:t>
            </a:r>
            <a:r>
              <a:rPr lang="en-US" sz="4000" i="1" dirty="0">
                <a:solidFill>
                  <a:schemeClr val="bg1"/>
                </a:solidFill>
              </a:rPr>
              <a:t> </a:t>
            </a:r>
            <a:r>
              <a:rPr lang="en-US" sz="4000" i="1" dirty="0" err="1">
                <a:solidFill>
                  <a:schemeClr val="bg1"/>
                </a:solidFill>
              </a:rPr>
              <a:t>hình</a:t>
            </a:r>
            <a:r>
              <a:rPr lang="en-US" sz="4000" i="1" dirty="0">
                <a:solidFill>
                  <a:schemeClr val="bg1"/>
                </a:solidFill>
              </a:rPr>
              <a:t> </a:t>
            </a:r>
            <a:r>
              <a:rPr lang="en-US" sz="4000" i="1" dirty="0" err="1">
                <a:solidFill>
                  <a:schemeClr val="bg1"/>
                </a:solidFill>
              </a:rPr>
              <a:t>phạt</a:t>
            </a:r>
            <a:r>
              <a:rPr lang="en-US" sz="4000" i="1" dirty="0">
                <a:solidFill>
                  <a:schemeClr val="bg1"/>
                </a:solidFill>
              </a:rPr>
              <a:t> </a:t>
            </a:r>
            <a:r>
              <a:rPr lang="en-US" sz="4000" i="1" dirty="0" err="1">
                <a:solidFill>
                  <a:schemeClr val="bg1"/>
                </a:solidFill>
              </a:rPr>
              <a:t>bổ</a:t>
            </a:r>
            <a:r>
              <a:rPr lang="en-US" sz="4000" i="1" dirty="0">
                <a:solidFill>
                  <a:schemeClr val="bg1"/>
                </a:solidFill>
              </a:rPr>
              <a:t> sung </a:t>
            </a:r>
            <a:r>
              <a:rPr lang="en-US" sz="4000" i="1" dirty="0" err="1">
                <a:solidFill>
                  <a:schemeClr val="bg1"/>
                </a:solidFill>
              </a:rPr>
              <a:t>gồm</a:t>
            </a:r>
            <a:r>
              <a:rPr lang="en-US" sz="4000" dirty="0">
                <a:solidFill>
                  <a:schemeClr val="bg1"/>
                </a:solidFill>
              </a:rPr>
              <a:t>: </a:t>
            </a:r>
            <a:r>
              <a:rPr lang="en-US" sz="4000" dirty="0" err="1">
                <a:solidFill>
                  <a:schemeClr val="bg1"/>
                </a:solidFill>
              </a:rPr>
              <a:t>Cấm</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cấm</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nghề</a:t>
            </a:r>
            <a:r>
              <a:rPr lang="en-US" sz="4000" dirty="0">
                <a:solidFill>
                  <a:schemeClr val="bg1"/>
                </a:solidFill>
              </a:rPr>
              <a:t> </a:t>
            </a:r>
            <a:r>
              <a:rPr lang="en-US" sz="4000" dirty="0" err="1">
                <a:solidFill>
                  <a:schemeClr val="bg1"/>
                </a:solidFill>
              </a:rPr>
              <a:t>hoặc</a:t>
            </a:r>
            <a:r>
              <a:rPr lang="en-US" sz="4000" dirty="0">
                <a:solidFill>
                  <a:schemeClr val="bg1"/>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Cấm</a:t>
            </a:r>
            <a:r>
              <a:rPr lang="en-US" sz="4000" dirty="0">
                <a:solidFill>
                  <a:schemeClr val="bg1"/>
                </a:solidFill>
              </a:rPr>
              <a:t> </a:t>
            </a:r>
            <a:r>
              <a:rPr lang="en-US" sz="4000" dirty="0" err="1">
                <a:solidFill>
                  <a:schemeClr val="bg1"/>
                </a:solidFill>
              </a:rPr>
              <a:t>cư</a:t>
            </a:r>
            <a:r>
              <a:rPr lang="en-US" sz="4000" dirty="0">
                <a:solidFill>
                  <a:schemeClr val="bg1"/>
                </a:solidFill>
              </a:rPr>
              <a:t> </a:t>
            </a:r>
            <a:r>
              <a:rPr lang="en-US" sz="4000" dirty="0" err="1">
                <a:solidFill>
                  <a:schemeClr val="bg1"/>
                </a:solidFill>
              </a:rPr>
              <a:t>trú</a:t>
            </a:r>
            <a:r>
              <a:rPr lang="en-US" sz="4000" dirty="0">
                <a:solidFill>
                  <a:schemeClr val="bg1"/>
                </a:solidFill>
              </a:rPr>
              <a:t>; </a:t>
            </a:r>
            <a:r>
              <a:rPr lang="en-US" sz="4000" dirty="0" err="1">
                <a:solidFill>
                  <a:schemeClr val="bg1"/>
                </a:solidFill>
              </a:rPr>
              <a:t>Quản</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Tước</a:t>
            </a:r>
            <a:r>
              <a:rPr lang="en-US" sz="4000" dirty="0">
                <a:solidFill>
                  <a:schemeClr val="bg1"/>
                </a:solidFill>
              </a:rPr>
              <a:t> </a:t>
            </a:r>
            <a:r>
              <a:rPr lang="en-US" sz="4000" dirty="0" err="1">
                <a:solidFill>
                  <a:schemeClr val="bg1"/>
                </a:solidFill>
              </a:rPr>
              <a:t>một</a:t>
            </a:r>
            <a:r>
              <a:rPr lang="en-US" sz="4000" dirty="0">
                <a:solidFill>
                  <a:schemeClr val="bg1"/>
                </a:solidFill>
              </a:rPr>
              <a:t> </a:t>
            </a:r>
            <a:r>
              <a:rPr lang="en-US" sz="4000" dirty="0" err="1">
                <a:solidFill>
                  <a:schemeClr val="bg1"/>
                </a:solidFill>
              </a:rPr>
              <a:t>số</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Tịch</a:t>
            </a:r>
            <a:r>
              <a:rPr lang="en-US" sz="4000" dirty="0">
                <a:solidFill>
                  <a:schemeClr val="bg1"/>
                </a:solidFill>
              </a:rPr>
              <a:t> </a:t>
            </a:r>
            <a:r>
              <a:rPr lang="en-US" sz="4000" dirty="0" err="1">
                <a:solidFill>
                  <a:schemeClr val="bg1"/>
                </a:solidFill>
              </a:rPr>
              <a:t>thu</a:t>
            </a:r>
            <a:r>
              <a:rPr lang="en-US" sz="4000" dirty="0">
                <a:solidFill>
                  <a:schemeClr val="bg1"/>
                </a:solidFill>
              </a:rPr>
              <a:t> </a:t>
            </a:r>
            <a:r>
              <a:rPr lang="en-US" sz="4000" dirty="0" err="1">
                <a:solidFill>
                  <a:schemeClr val="bg1"/>
                </a:solidFill>
              </a:rPr>
              <a:t>tài</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tiền</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Trục</a:t>
            </a:r>
            <a:r>
              <a:rPr lang="en-US" sz="4000" dirty="0">
                <a:solidFill>
                  <a:schemeClr val="bg1"/>
                </a:solidFill>
              </a:rPr>
              <a:t> </a:t>
            </a:r>
            <a:r>
              <a:rPr lang="en-US" sz="4000" dirty="0" err="1">
                <a:solidFill>
                  <a:schemeClr val="bg1"/>
                </a:solidFill>
              </a:rPr>
              <a:t>xuất</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chính</a:t>
            </a:r>
            <a:r>
              <a:rPr lang="en-US" sz="4000" dirty="0">
                <a:solidFill>
                  <a:schemeClr val="bg1"/>
                </a:solidFill>
              </a:rPr>
              <a:t>.</a:t>
            </a:r>
          </a:p>
        </p:txBody>
      </p:sp>
    </p:spTree>
    <p:extLst>
      <p:ext uri="{BB962C8B-B14F-4D97-AF65-F5344CB8AC3E}">
        <p14:creationId xmlns:p14="http://schemas.microsoft.com/office/powerpoint/2010/main" val="81350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rPr>
              <a:t>1.  </a:t>
            </a:r>
            <a:r>
              <a:rPr lang="en-US" sz="4000" b="1" dirty="0" err="1">
                <a:solidFill>
                  <a:schemeClr val="bg1"/>
                </a:solidFill>
              </a:rPr>
              <a:t>Quy</a:t>
            </a:r>
            <a:r>
              <a:rPr lang="en-US" sz="4000" b="1" dirty="0">
                <a:solidFill>
                  <a:schemeClr val="bg1"/>
                </a:solidFill>
              </a:rPr>
              <a:t> </a:t>
            </a:r>
            <a:r>
              <a:rPr lang="en-US" sz="4000" b="1" dirty="0" err="1">
                <a:solidFill>
                  <a:schemeClr val="bg1"/>
                </a:solidFill>
              </a:rPr>
              <a:t>định</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Hiến</a:t>
            </a:r>
            <a:r>
              <a:rPr lang="en-US" sz="4000" b="1" dirty="0">
                <a:solidFill>
                  <a:schemeClr val="bg1"/>
                </a:solidFill>
              </a:rPr>
              <a:t> </a:t>
            </a:r>
            <a:r>
              <a:rPr lang="en-US" sz="4000" b="1" dirty="0" err="1">
                <a:solidFill>
                  <a:schemeClr val="bg1"/>
                </a:solidFill>
              </a:rPr>
              <a:t>pháp</a:t>
            </a:r>
            <a:r>
              <a:rPr lang="en-US" sz="4000" dirty="0">
                <a:solidFill>
                  <a:schemeClr val="bg1"/>
                </a:solidFill>
              </a:rPr>
              <a:t> </a:t>
            </a:r>
          </a:p>
          <a:p>
            <a:pPr marL="0" indent="0" fontAlgn="base">
              <a:buNone/>
            </a:pPr>
            <a:r>
              <a:rPr lang="en-US" sz="4000" i="1" dirty="0">
                <a:solidFill>
                  <a:schemeClr val="bg1"/>
                </a:solidFill>
              </a:rPr>
              <a:t>	</a:t>
            </a:r>
            <a:r>
              <a:rPr lang="en-US" sz="4000" i="1" dirty="0" err="1">
                <a:solidFill>
                  <a:schemeClr val="bg1"/>
                </a:solidFill>
              </a:rPr>
              <a:t>Từ</a:t>
            </a:r>
            <a:r>
              <a:rPr lang="en-US" sz="4000" i="1" dirty="0">
                <a:solidFill>
                  <a:schemeClr val="bg1"/>
                </a:solidFill>
              </a:rPr>
              <a:t> </a:t>
            </a:r>
            <a:r>
              <a:rPr lang="en-US" sz="4000" i="1" dirty="0" err="1">
                <a:solidFill>
                  <a:schemeClr val="bg1"/>
                </a:solidFill>
              </a:rPr>
              <a:t>Hiến</a:t>
            </a:r>
            <a:r>
              <a:rPr lang="en-US" sz="4000" i="1" dirty="0">
                <a:solidFill>
                  <a:schemeClr val="bg1"/>
                </a:solidFill>
              </a:rPr>
              <a:t> </a:t>
            </a:r>
            <a:r>
              <a:rPr lang="en-US" sz="4000" i="1" dirty="0" err="1">
                <a:solidFill>
                  <a:schemeClr val="bg1"/>
                </a:solidFill>
              </a:rPr>
              <a:t>pháp</a:t>
            </a:r>
            <a:r>
              <a:rPr lang="en-US" sz="4000" i="1" dirty="0">
                <a:solidFill>
                  <a:schemeClr val="bg1"/>
                </a:solidFill>
              </a:rPr>
              <a:t> qua </a:t>
            </a:r>
            <a:r>
              <a:rPr lang="en-US" sz="4000" i="1" dirty="0" err="1">
                <a:solidFill>
                  <a:schemeClr val="bg1"/>
                </a:solidFill>
              </a:rPr>
              <a:t>các</a:t>
            </a:r>
            <a:r>
              <a:rPr lang="en-US" sz="4000" i="1" dirty="0">
                <a:solidFill>
                  <a:schemeClr val="bg1"/>
                </a:solidFill>
              </a:rPr>
              <a:t> </a:t>
            </a:r>
            <a:r>
              <a:rPr lang="en-US" sz="4000" i="1" dirty="0" err="1">
                <a:solidFill>
                  <a:schemeClr val="bg1"/>
                </a:solidFill>
              </a:rPr>
              <a:t>thời</a:t>
            </a:r>
            <a:r>
              <a:rPr lang="en-US" sz="4000" i="1" dirty="0">
                <a:solidFill>
                  <a:schemeClr val="bg1"/>
                </a:solidFill>
              </a:rPr>
              <a:t> </a:t>
            </a:r>
            <a:r>
              <a:rPr lang="en-US" sz="4000" i="1" dirty="0" err="1">
                <a:solidFill>
                  <a:schemeClr val="bg1"/>
                </a:solidFill>
              </a:rPr>
              <a:t>kỳ</a:t>
            </a:r>
            <a:r>
              <a:rPr lang="en-US" sz="4000" i="1" dirty="0">
                <a:solidFill>
                  <a:schemeClr val="bg1"/>
                </a:solidFill>
              </a:rPr>
              <a:t>, </a:t>
            </a:r>
            <a:r>
              <a:rPr lang="en-US" sz="4000" i="1" dirty="0" err="1">
                <a:solidFill>
                  <a:schemeClr val="bg1"/>
                </a:solidFill>
              </a:rPr>
              <a:t>chúng</a:t>
            </a:r>
            <a:r>
              <a:rPr lang="en-US" sz="4000" i="1" dirty="0">
                <a:solidFill>
                  <a:schemeClr val="bg1"/>
                </a:solidFill>
              </a:rPr>
              <a:t> ta </a:t>
            </a:r>
            <a:r>
              <a:rPr lang="en-US" sz="4000" i="1" dirty="0" err="1">
                <a:solidFill>
                  <a:schemeClr val="bg1"/>
                </a:solidFill>
              </a:rPr>
              <a:t>nhận</a:t>
            </a:r>
            <a:r>
              <a:rPr lang="en-US" sz="4000" i="1" dirty="0">
                <a:solidFill>
                  <a:schemeClr val="bg1"/>
                </a:solidFill>
              </a:rPr>
              <a:t> </a:t>
            </a:r>
            <a:r>
              <a:rPr lang="en-US" sz="4000" i="1" dirty="0" err="1">
                <a:solidFill>
                  <a:schemeClr val="bg1"/>
                </a:solidFill>
              </a:rPr>
              <a:t>thấy</a:t>
            </a:r>
            <a:r>
              <a:rPr lang="en-US" sz="4000" i="1" dirty="0">
                <a:solidFill>
                  <a:schemeClr val="bg1"/>
                </a:solidFill>
              </a:rPr>
              <a:t>:</a:t>
            </a:r>
            <a:endParaRPr lang="en-US" sz="4000" dirty="0">
              <a:solidFill>
                <a:schemeClr val="bg1"/>
              </a:solidFill>
            </a:endParaRPr>
          </a:p>
          <a:p>
            <a:pPr marL="0" indent="0" fontAlgn="base">
              <a:buNone/>
            </a:pPr>
            <a:r>
              <a:rPr lang="en-US" sz="4000" dirty="0">
                <a:solidFill>
                  <a:schemeClr val="bg1"/>
                </a:solidFill>
              </a:rPr>
              <a:t>- </a:t>
            </a:r>
            <a:r>
              <a:rPr lang="en-US" sz="4000" dirty="0" err="1">
                <a:solidFill>
                  <a:schemeClr val="bg1"/>
                </a:solidFill>
              </a:rPr>
              <a:t>Quốc</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thiết</a:t>
            </a:r>
            <a:r>
              <a:rPr lang="en-US" sz="4000" dirty="0">
                <a:solidFill>
                  <a:schemeClr val="bg1"/>
                </a:solidFill>
              </a:rPr>
              <a:t> </a:t>
            </a:r>
            <a:r>
              <a:rPr lang="en-US" sz="4000" dirty="0" err="1">
                <a:solidFill>
                  <a:schemeClr val="bg1"/>
                </a:solidFill>
              </a:rPr>
              <a:t>chế</a:t>
            </a:r>
            <a:r>
              <a:rPr lang="en-US" sz="4000" dirty="0">
                <a:solidFill>
                  <a:schemeClr val="bg1"/>
                </a:solidFill>
              </a:rPr>
              <a:t> </a:t>
            </a:r>
            <a:r>
              <a:rPr lang="en-US" sz="4000" dirty="0" err="1">
                <a:solidFill>
                  <a:schemeClr val="bg1"/>
                </a:solidFill>
              </a:rPr>
              <a:t>trung</a:t>
            </a:r>
            <a:r>
              <a:rPr lang="en-US" sz="4000" dirty="0">
                <a:solidFill>
                  <a:schemeClr val="bg1"/>
                </a:solidFill>
              </a:rPr>
              <a:t> </a:t>
            </a:r>
            <a:r>
              <a:rPr lang="en-US" sz="4000" dirty="0" err="1">
                <a:solidFill>
                  <a:schemeClr val="bg1"/>
                </a:solidFill>
              </a:rPr>
              <a:t>tâm</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nhất</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lập</a:t>
            </a:r>
            <a:r>
              <a:rPr lang="en-US" sz="4000" dirty="0">
                <a:solidFill>
                  <a:schemeClr val="bg1"/>
                </a:solidFill>
              </a:rPr>
              <a:t> </a:t>
            </a:r>
            <a:r>
              <a:rPr lang="en-US" sz="4000" dirty="0" err="1">
                <a:solidFill>
                  <a:schemeClr val="bg1"/>
                </a:solidFill>
              </a:rPr>
              <a:t>hiến</a:t>
            </a:r>
            <a:r>
              <a:rPr lang="en-US" sz="4000" dirty="0">
                <a:solidFill>
                  <a:schemeClr val="bg1"/>
                </a:solidFill>
              </a:rPr>
              <a:t>, </a:t>
            </a:r>
            <a:r>
              <a:rPr lang="en-US" sz="4000" dirty="0" err="1">
                <a:solidFill>
                  <a:schemeClr val="bg1"/>
                </a:solidFill>
              </a:rPr>
              <a:t>lập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đất</a:t>
            </a:r>
            <a:r>
              <a:rPr lang="en-US" sz="4000" dirty="0">
                <a:solidFill>
                  <a:schemeClr val="bg1"/>
                </a:solidFill>
              </a:rPr>
              <a:t> </a:t>
            </a:r>
            <a:r>
              <a:rPr lang="en-US" sz="4000" dirty="0" err="1">
                <a:solidFill>
                  <a:schemeClr val="bg1"/>
                </a:solidFill>
              </a:rPr>
              <a:t>nước</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tối</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tuân</a:t>
            </a:r>
            <a:r>
              <a:rPr lang="en-US" sz="4000" dirty="0">
                <a:solidFill>
                  <a:schemeClr val="bg1"/>
                </a:solidFill>
              </a:rPr>
              <a:t> </a:t>
            </a:r>
            <a:r>
              <a:rPr lang="en-US" sz="4000" err="1">
                <a:solidFill>
                  <a:schemeClr val="bg1"/>
                </a:solidFill>
              </a:rPr>
              <a:t>theo</a:t>
            </a:r>
            <a:r>
              <a:rPr lang="en-US" sz="4000">
                <a:solidFill>
                  <a:schemeClr val="bg1"/>
                </a:solidFill>
              </a:rPr>
              <a:t> Hiến </a:t>
            </a:r>
            <a:r>
              <a:rPr lang="en-US" sz="4000" dirty="0" err="1">
                <a:solidFill>
                  <a:schemeClr val="bg1"/>
                </a:solidFill>
              </a:rPr>
              <a:t>pháp</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a:t>
            </a:r>
          </a:p>
          <a:p>
            <a:pPr marL="0" indent="0">
              <a:buNone/>
            </a:pP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phủ</a:t>
            </a:r>
            <a:r>
              <a:rPr lang="en-US" sz="4000" dirty="0">
                <a:solidFill>
                  <a:schemeClr val="bg1"/>
                </a:solidFill>
              </a:rPr>
              <a:t>, UBND </a:t>
            </a:r>
            <a:r>
              <a:rPr lang="en-US" sz="4000" dirty="0" err="1">
                <a:solidFill>
                  <a:schemeClr val="bg1"/>
                </a:solidFill>
              </a:rPr>
              <a:t>thuộc</a:t>
            </a:r>
            <a:r>
              <a:rPr lang="en-US" sz="4000" dirty="0">
                <a:solidFill>
                  <a:schemeClr val="bg1"/>
                </a:solidFill>
              </a:rPr>
              <a:t> </a:t>
            </a:r>
            <a:r>
              <a:rPr lang="en-US" sz="4000" dirty="0" err="1">
                <a:solidFill>
                  <a:schemeClr val="bg1"/>
                </a:solidFill>
              </a:rPr>
              <a:t>hệ</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chịu</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tổ</a:t>
            </a:r>
            <a:r>
              <a:rPr lang="en-US" sz="4000" dirty="0">
                <a:solidFill>
                  <a:schemeClr val="bg1"/>
                </a:solidFill>
              </a:rPr>
              <a:t> </a:t>
            </a:r>
            <a:r>
              <a:rPr lang="en-US" sz="4000" dirty="0" err="1">
                <a:solidFill>
                  <a:schemeClr val="bg1"/>
                </a:solidFill>
              </a:rPr>
              <a:t>chức</a:t>
            </a:r>
            <a:r>
              <a:rPr lang="en-US" sz="4000" dirty="0">
                <a:solidFill>
                  <a:schemeClr val="bg1"/>
                </a:solidFill>
              </a:rPr>
              <a:t> </a:t>
            </a:r>
            <a:r>
              <a:rPr lang="en-US" sz="4000" dirty="0" err="1">
                <a:solidFill>
                  <a:schemeClr val="bg1"/>
                </a:solidFill>
              </a:rPr>
              <a:t>triển</a:t>
            </a:r>
            <a:r>
              <a:rPr lang="en-US" sz="4000" dirty="0">
                <a:solidFill>
                  <a:schemeClr val="bg1"/>
                </a:solidFill>
              </a:rPr>
              <a:t> </a:t>
            </a:r>
            <a:r>
              <a:rPr lang="en-US" sz="4000" dirty="0" err="1">
                <a:solidFill>
                  <a:schemeClr val="bg1"/>
                </a:solidFill>
              </a:rPr>
              <a:t>khai</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hệ</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tiễn</a:t>
            </a:r>
            <a:r>
              <a:rPr lang="en-US" sz="4000" dirty="0">
                <a:solidFill>
                  <a:schemeClr val="bg1"/>
                </a:solidFill>
              </a:rPr>
              <a:t> </a:t>
            </a:r>
            <a:r>
              <a:rPr lang="en-US" sz="4000" dirty="0" err="1">
                <a:solidFill>
                  <a:schemeClr val="bg1"/>
                </a:solidFill>
              </a:rPr>
              <a:t>đời</a:t>
            </a:r>
            <a:r>
              <a:rPr lang="en-US" sz="4000" dirty="0">
                <a:solidFill>
                  <a:schemeClr val="bg1"/>
                </a:solidFill>
              </a:rPr>
              <a:t> </a:t>
            </a:r>
            <a:r>
              <a:rPr lang="en-US" sz="4000" dirty="0" err="1">
                <a:solidFill>
                  <a:schemeClr val="bg1"/>
                </a:solidFill>
              </a:rPr>
              <a:t>sống</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tế</a:t>
            </a:r>
            <a:r>
              <a:rPr lang="en-US" sz="4000" dirty="0">
                <a:solidFill>
                  <a:schemeClr val="bg1"/>
                </a:solidFill>
              </a:rPr>
              <a:t>, </a:t>
            </a:r>
            <a:r>
              <a:rPr lang="en-US" sz="4000" dirty="0" err="1">
                <a:solidFill>
                  <a:schemeClr val="bg1"/>
                </a:solidFill>
              </a:rPr>
              <a:t>xã</a:t>
            </a:r>
            <a:r>
              <a:rPr lang="en-US" sz="4000" dirty="0">
                <a:solidFill>
                  <a:schemeClr val="bg1"/>
                </a:solidFill>
              </a:rPr>
              <a:t> </a:t>
            </a:r>
            <a:r>
              <a:rPr lang="en-US" sz="4000" dirty="0" err="1">
                <a:solidFill>
                  <a:schemeClr val="bg1"/>
                </a:solidFill>
              </a:rPr>
              <a:t>hội</a:t>
            </a:r>
            <a:r>
              <a:rPr lang="en-US" sz="4000" dirty="0">
                <a:solidFill>
                  <a:schemeClr val="bg1"/>
                </a:solidFill>
              </a:rPr>
              <a:t>;</a:t>
            </a:r>
          </a:p>
          <a:p>
            <a:pPr marL="0" indent="0" fontAlgn="base">
              <a:buNone/>
            </a:pPr>
            <a:r>
              <a:rPr lang="en-US" sz="4000" dirty="0">
                <a:solidFill>
                  <a:schemeClr val="bg1"/>
                </a:solidFill>
              </a:rPr>
              <a:t>- HĐND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lực</a:t>
            </a:r>
            <a:r>
              <a:rPr lang="en-US" sz="4000" dirty="0">
                <a:solidFill>
                  <a:schemeClr val="bg1"/>
                </a:solidFill>
              </a:rPr>
              <a:t> </a:t>
            </a:r>
            <a:r>
              <a:rPr lang="en-US" sz="4000" dirty="0" err="1">
                <a:solidFill>
                  <a:schemeClr val="bg1"/>
                </a:solidFill>
              </a:rPr>
              <a:t>nhà</a:t>
            </a:r>
            <a:r>
              <a:rPr lang="en-US" sz="4000" dirty="0">
                <a:solidFill>
                  <a:schemeClr val="bg1"/>
                </a:solidFill>
              </a:rPr>
              <a:t> </a:t>
            </a:r>
            <a:r>
              <a:rPr lang="en-US" sz="4000" dirty="0" err="1">
                <a:solidFill>
                  <a:schemeClr val="bg1"/>
                </a:solidFill>
              </a:rPr>
              <a:t>nước</a:t>
            </a:r>
            <a:r>
              <a:rPr lang="en-US" sz="4000" dirty="0">
                <a:solidFill>
                  <a:schemeClr val="bg1"/>
                </a:solidFill>
              </a:rPr>
              <a:t> ở </a:t>
            </a:r>
            <a:r>
              <a:rPr lang="en-US" sz="4000" dirty="0" err="1">
                <a:solidFill>
                  <a:schemeClr val="bg1"/>
                </a:solidFill>
              </a:rPr>
              <a:t>địa</a:t>
            </a:r>
            <a:r>
              <a:rPr lang="en-US" sz="4000" dirty="0">
                <a:solidFill>
                  <a:schemeClr val="bg1"/>
                </a:solidFill>
              </a:rPr>
              <a:t> </a:t>
            </a:r>
            <a:r>
              <a:rPr lang="en-US" sz="4000" dirty="0" err="1">
                <a:solidFill>
                  <a:schemeClr val="bg1"/>
                </a:solidFill>
              </a:rPr>
              <a:t>phương</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địa</a:t>
            </a:r>
            <a:r>
              <a:rPr lang="en-US" sz="4000" dirty="0">
                <a:solidFill>
                  <a:schemeClr val="bg1"/>
                </a:solidFill>
              </a:rPr>
              <a:t> </a:t>
            </a:r>
            <a:r>
              <a:rPr lang="en-US" sz="4000" dirty="0" err="1">
                <a:solidFill>
                  <a:schemeClr val="bg1"/>
                </a:solidFill>
              </a:rPr>
              <a:t>phương</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tuân</a:t>
            </a:r>
            <a:r>
              <a:rPr lang="en-US" sz="4000"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nghị</a:t>
            </a:r>
            <a:r>
              <a:rPr lang="en-US" sz="4000" dirty="0">
                <a:solidFill>
                  <a:schemeClr val="bg1"/>
                </a:solidFill>
              </a:rPr>
              <a:t> </a:t>
            </a:r>
            <a:r>
              <a:rPr lang="en-US" sz="4000" dirty="0" err="1">
                <a:solidFill>
                  <a:schemeClr val="bg1"/>
                </a:solidFill>
              </a:rPr>
              <a:t>quyết</a:t>
            </a:r>
            <a:r>
              <a:rPr lang="en-US" sz="4000" dirty="0">
                <a:solidFill>
                  <a:schemeClr val="bg1"/>
                </a:solidFill>
              </a:rPr>
              <a:t> </a:t>
            </a:r>
            <a:r>
              <a:rPr lang="en-US" sz="4000" dirty="0" err="1">
                <a:solidFill>
                  <a:schemeClr val="bg1"/>
                </a:solidFill>
              </a:rPr>
              <a:t>của</a:t>
            </a:r>
            <a:r>
              <a:rPr lang="en-US" sz="4000" dirty="0">
                <a:solidFill>
                  <a:schemeClr val="bg1"/>
                </a:solidFill>
              </a:rPr>
              <a:t> HĐND.</a:t>
            </a:r>
          </a:p>
        </p:txBody>
      </p:sp>
    </p:spTree>
    <p:extLst>
      <p:ext uri="{BB962C8B-B14F-4D97-AF65-F5344CB8AC3E}">
        <p14:creationId xmlns:p14="http://schemas.microsoft.com/office/powerpoint/2010/main" val="647373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5.4.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đông</a:t>
            </a:r>
            <a:r>
              <a:rPr lang="en-US" sz="4000" i="1" dirty="0">
                <a:solidFill>
                  <a:schemeClr val="bg1"/>
                </a:solidFill>
              </a:rPr>
              <a:t> </a:t>
            </a:r>
            <a:r>
              <a:rPr lang="en-US" sz="4000" i="1" dirty="0" err="1">
                <a:solidFill>
                  <a:schemeClr val="bg1"/>
                </a:solidFill>
              </a:rPr>
              <a:t>thi</a:t>
            </a:r>
            <a:r>
              <a:rPr lang="en-US" sz="4000" i="1" dirty="0">
                <a:solidFill>
                  <a:schemeClr val="bg1"/>
                </a:solidFill>
              </a:rPr>
              <a:t> </a:t>
            </a:r>
            <a:r>
              <a:rPr lang="en-US" sz="4000" i="1" dirty="0" err="1">
                <a:solidFill>
                  <a:schemeClr val="bg1"/>
                </a:solidFill>
              </a:rPr>
              <a:t>hành</a:t>
            </a:r>
            <a:r>
              <a:rPr lang="en-US" sz="4000" i="1" dirty="0">
                <a:solidFill>
                  <a:schemeClr val="bg1"/>
                </a:solidFill>
              </a:rPr>
              <a:t> </a:t>
            </a:r>
            <a:r>
              <a:rPr lang="en-US" sz="4000" i="1" dirty="0" err="1">
                <a:solidFill>
                  <a:schemeClr val="bg1"/>
                </a:solidFill>
              </a:rPr>
              <a:t>án</a:t>
            </a:r>
            <a:endParaRPr lang="en-US" sz="4000" dirty="0">
              <a:solidFill>
                <a:schemeClr val="bg1"/>
              </a:solidFill>
            </a:endParaRPr>
          </a:p>
          <a:p>
            <a:pPr marL="0" indent="0">
              <a:buNone/>
            </a:pPr>
            <a:r>
              <a:rPr lang="en-US" sz="4000" i="1" dirty="0">
                <a:solidFill>
                  <a:schemeClr val="bg1"/>
                </a:solidFill>
              </a:rPr>
              <a:t>-</a:t>
            </a:r>
            <a:r>
              <a:rPr lang="en-US" sz="4000" i="1" dirty="0" err="1">
                <a:solidFill>
                  <a:schemeClr val="bg1"/>
                </a:solidFill>
              </a:rPr>
              <a:t>Hình</a:t>
            </a:r>
            <a:r>
              <a:rPr lang="en-US" sz="4000" i="1" dirty="0">
                <a:solidFill>
                  <a:schemeClr val="bg1"/>
                </a:solidFill>
              </a:rPr>
              <a:t> </a:t>
            </a:r>
            <a:r>
              <a:rPr lang="en-US" sz="4000" i="1" dirty="0" err="1">
                <a:solidFill>
                  <a:schemeClr val="bg1"/>
                </a:solidFill>
              </a:rPr>
              <a:t>phạt</a:t>
            </a:r>
            <a:r>
              <a:rPr lang="en-US" sz="4000" i="1" dirty="0">
                <a:solidFill>
                  <a:schemeClr val="bg1"/>
                </a:solidFill>
              </a:rPr>
              <a:t> </a:t>
            </a:r>
            <a:r>
              <a:rPr lang="en-US" sz="4000" i="1" dirty="0" err="1">
                <a:solidFill>
                  <a:schemeClr val="bg1"/>
                </a:solidFill>
              </a:rPr>
              <a:t>cải</a:t>
            </a:r>
            <a:r>
              <a:rPr lang="en-US" sz="4000" i="1" dirty="0">
                <a:solidFill>
                  <a:schemeClr val="bg1"/>
                </a:solidFill>
              </a:rPr>
              <a:t> </a:t>
            </a:r>
            <a:r>
              <a:rPr lang="en-US" sz="4000" i="1" dirty="0" err="1">
                <a:solidFill>
                  <a:schemeClr val="bg1"/>
                </a:solidFill>
              </a:rPr>
              <a:t>tạo</a:t>
            </a:r>
            <a:r>
              <a:rPr lang="en-US" sz="4000" i="1" dirty="0">
                <a:solidFill>
                  <a:schemeClr val="bg1"/>
                </a:solidFill>
              </a:rPr>
              <a:t> </a:t>
            </a:r>
            <a:r>
              <a:rPr lang="en-US" sz="4000" i="1" dirty="0" err="1">
                <a:solidFill>
                  <a:schemeClr val="bg1"/>
                </a:solidFill>
              </a:rPr>
              <a:t>không</a:t>
            </a:r>
            <a:r>
              <a:rPr lang="en-US" sz="4000" i="1" dirty="0">
                <a:solidFill>
                  <a:schemeClr val="bg1"/>
                </a:solidFill>
              </a:rPr>
              <a:t> </a:t>
            </a:r>
            <a:r>
              <a:rPr lang="en-US" sz="4000" i="1" dirty="0" err="1">
                <a:solidFill>
                  <a:schemeClr val="bg1"/>
                </a:solidFill>
              </a:rPr>
              <a:t>giam</a:t>
            </a:r>
            <a:r>
              <a:rPr lang="en-US" sz="4000" i="1" dirty="0">
                <a:solidFill>
                  <a:schemeClr val="bg1"/>
                </a:solidFill>
              </a:rPr>
              <a:t> </a:t>
            </a:r>
            <a:r>
              <a:rPr lang="en-US" sz="4000" i="1" dirty="0" err="1">
                <a:solidFill>
                  <a:schemeClr val="bg1"/>
                </a:solidFill>
              </a:rPr>
              <a:t>giữ</a:t>
            </a:r>
            <a:r>
              <a:rPr lang="en-US" sz="4000" b="1"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áp</a:t>
            </a:r>
            <a:r>
              <a:rPr lang="en-US" sz="4000" dirty="0">
                <a:solidFill>
                  <a:schemeClr val="bg1"/>
                </a:solidFill>
              </a:rPr>
              <a:t> </a:t>
            </a:r>
            <a:r>
              <a:rPr lang="en-US" sz="4000" dirty="0" err="1">
                <a:solidFill>
                  <a:schemeClr val="bg1"/>
                </a:solidFill>
              </a:rPr>
              <a:t>dụng</a:t>
            </a:r>
            <a:r>
              <a:rPr lang="en-US" sz="4000" dirty="0">
                <a:solidFill>
                  <a:schemeClr val="bg1"/>
                </a:solidFill>
              </a:rPr>
              <a:t> </a:t>
            </a:r>
            <a:r>
              <a:rPr lang="en-US" sz="4000" dirty="0" err="1">
                <a:solidFill>
                  <a:schemeClr val="bg1"/>
                </a:solidFill>
              </a:rPr>
              <a:t>từ</a:t>
            </a:r>
            <a:r>
              <a:rPr lang="en-US" sz="4000" dirty="0">
                <a:solidFill>
                  <a:schemeClr val="bg1"/>
                </a:solidFill>
              </a:rPr>
              <a:t> 06 </a:t>
            </a:r>
            <a:r>
              <a:rPr lang="en-US" sz="4000" dirty="0" err="1">
                <a:solidFill>
                  <a:schemeClr val="bg1"/>
                </a:solidFill>
              </a:rPr>
              <a:t>tháng</a:t>
            </a:r>
            <a:r>
              <a:rPr lang="en-US" sz="4000" dirty="0">
                <a:solidFill>
                  <a:schemeClr val="bg1"/>
                </a:solidFill>
              </a:rPr>
              <a:t> </a:t>
            </a:r>
            <a:r>
              <a:rPr lang="en-US" sz="4000" dirty="0" err="1">
                <a:solidFill>
                  <a:schemeClr val="bg1"/>
                </a:solidFill>
              </a:rPr>
              <a:t>đến</a:t>
            </a:r>
            <a:r>
              <a:rPr lang="en-US" sz="4000" dirty="0">
                <a:solidFill>
                  <a:schemeClr val="bg1"/>
                </a:solidFill>
              </a:rPr>
              <a:t> 03 </a:t>
            </a:r>
            <a:r>
              <a:rPr lang="en-US" sz="4000" dirty="0" err="1">
                <a:solidFill>
                  <a:schemeClr val="bg1"/>
                </a:solidFill>
              </a:rPr>
              <a:t>năm</a:t>
            </a:r>
            <a:r>
              <a:rPr lang="en-US" sz="4000" dirty="0">
                <a:solidFill>
                  <a:schemeClr val="bg1"/>
                </a:solidFill>
              </a:rPr>
              <a:t> </a:t>
            </a:r>
            <a:r>
              <a:rPr lang="en-US" sz="4000" dirty="0" err="1">
                <a:solidFill>
                  <a:schemeClr val="bg1"/>
                </a:solidFill>
              </a:rPr>
              <a:t>đối</a:t>
            </a:r>
            <a:r>
              <a:rPr lang="en-US" sz="4000" dirty="0">
                <a:solidFill>
                  <a:schemeClr val="bg1"/>
                </a:solidFill>
              </a:rPr>
              <a:t> </a:t>
            </a:r>
            <a:r>
              <a:rPr lang="en-US" sz="4000" dirty="0" err="1">
                <a:solidFill>
                  <a:schemeClr val="bg1"/>
                </a:solidFill>
              </a:rPr>
              <a:t>với</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ít</a:t>
            </a:r>
            <a:r>
              <a:rPr lang="en-US" sz="4000" dirty="0">
                <a:solidFill>
                  <a:schemeClr val="bg1"/>
                </a:solidFill>
              </a:rPr>
              <a:t> </a:t>
            </a:r>
            <a:r>
              <a:rPr lang="en-US" sz="4000" dirty="0" err="1">
                <a:solidFill>
                  <a:schemeClr val="bg1"/>
                </a:solidFill>
              </a:rPr>
              <a:t>nghiêm</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nghiêm</a:t>
            </a:r>
            <a:r>
              <a:rPr lang="en-US" sz="4000" dirty="0">
                <a:solidFill>
                  <a:schemeClr val="bg1"/>
                </a:solidFill>
              </a:rPr>
              <a:t> </a:t>
            </a:r>
            <a:r>
              <a:rPr lang="en-US" sz="4000" dirty="0" err="1">
                <a:solidFill>
                  <a:schemeClr val="bg1"/>
                </a:solidFill>
              </a:rPr>
              <a:t>trọng</a:t>
            </a:r>
            <a:r>
              <a:rPr lang="en-US" sz="4000" dirty="0">
                <a:solidFill>
                  <a:schemeClr val="bg1"/>
                </a:solidFill>
              </a:rPr>
              <a:t> </a:t>
            </a:r>
            <a:r>
              <a:rPr lang="en-US" sz="4000" dirty="0" err="1">
                <a:solidFill>
                  <a:schemeClr val="bg1"/>
                </a:solidFill>
              </a:rPr>
              <a:t>nhưng</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nơi</a:t>
            </a:r>
            <a:r>
              <a:rPr lang="en-US" sz="4000" dirty="0">
                <a:solidFill>
                  <a:schemeClr val="bg1"/>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ổn</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hoặc</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nơi</a:t>
            </a:r>
            <a:r>
              <a:rPr lang="en-US" sz="4000" dirty="0">
                <a:solidFill>
                  <a:schemeClr val="bg1"/>
                </a:solidFill>
              </a:rPr>
              <a:t> </a:t>
            </a:r>
            <a:r>
              <a:rPr lang="en-US" sz="4000" dirty="0" err="1">
                <a:solidFill>
                  <a:schemeClr val="bg1"/>
                </a:solidFill>
              </a:rPr>
              <a:t>cư</a:t>
            </a:r>
            <a:r>
              <a:rPr lang="en-US" sz="4000" dirty="0">
                <a:solidFill>
                  <a:schemeClr val="bg1"/>
                </a:solidFill>
              </a:rPr>
              <a:t> </a:t>
            </a:r>
            <a:r>
              <a:rPr lang="en-US" sz="4000" dirty="0" err="1">
                <a:solidFill>
                  <a:schemeClr val="bg1"/>
                </a:solidFill>
              </a:rPr>
              <a:t>trú</a:t>
            </a:r>
            <a:r>
              <a:rPr lang="en-US" sz="4000" dirty="0">
                <a:solidFill>
                  <a:schemeClr val="bg1"/>
                </a:solidFill>
              </a:rPr>
              <a:t> </a:t>
            </a:r>
            <a:r>
              <a:rPr lang="en-US" sz="4000" dirty="0" err="1">
                <a:solidFill>
                  <a:schemeClr val="bg1"/>
                </a:solidFill>
              </a:rPr>
              <a:t>rõ</a:t>
            </a:r>
            <a:r>
              <a:rPr lang="en-US" sz="4000" dirty="0">
                <a:solidFill>
                  <a:schemeClr val="bg1"/>
                </a:solidFill>
              </a:rPr>
              <a:t> </a:t>
            </a:r>
            <a:r>
              <a:rPr lang="en-US" sz="4000" dirty="0" err="1">
                <a:solidFill>
                  <a:schemeClr val="bg1"/>
                </a:solidFill>
              </a:rPr>
              <a:t>ràng</a:t>
            </a:r>
            <a:r>
              <a:rPr lang="en-US" sz="4000" dirty="0">
                <a:solidFill>
                  <a:schemeClr val="bg1"/>
                </a:solidFill>
              </a:rPr>
              <a:t>. </a:t>
            </a:r>
            <a:r>
              <a:rPr lang="pt-BR" sz="4000" dirty="0">
                <a:solidFill>
                  <a:schemeClr val="bg1"/>
                </a:solidFill>
              </a:rPr>
              <a:t>TA đã xử sơ thẩm ra Quyết định thi hành án. Công an cấp huyện triệu tập người phải chấp hành án đến để ấn định thời gian có mặt tại UBND cấp xã được giao giám sát, giáo dục và cam kết việc chấp hành án, lập hồ sơ thi hành án, Trưởng CA cấp xã tham mưu, giúp UBND cấp xã tổ chức thực hiện nhiệm vụ này.</a:t>
            </a:r>
            <a:endParaRPr lang="en-US" sz="4000" dirty="0">
              <a:solidFill>
                <a:schemeClr val="bg1"/>
              </a:solidFill>
            </a:endParaRPr>
          </a:p>
        </p:txBody>
      </p:sp>
    </p:spTree>
    <p:extLst>
      <p:ext uri="{BB962C8B-B14F-4D97-AF65-F5344CB8AC3E}">
        <p14:creationId xmlns:p14="http://schemas.microsoft.com/office/powerpoint/2010/main" val="157940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5.4.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đông</a:t>
            </a:r>
            <a:r>
              <a:rPr lang="en-US" sz="4000" i="1" dirty="0">
                <a:solidFill>
                  <a:schemeClr val="bg1"/>
                </a:solidFill>
              </a:rPr>
              <a:t> </a:t>
            </a:r>
            <a:r>
              <a:rPr lang="en-US" sz="4000" i="1" dirty="0" err="1">
                <a:solidFill>
                  <a:schemeClr val="bg1"/>
                </a:solidFill>
              </a:rPr>
              <a:t>thi</a:t>
            </a:r>
            <a:r>
              <a:rPr lang="en-US" sz="4000" i="1" dirty="0">
                <a:solidFill>
                  <a:schemeClr val="bg1"/>
                </a:solidFill>
              </a:rPr>
              <a:t> </a:t>
            </a:r>
            <a:r>
              <a:rPr lang="en-US" sz="4000" i="1" dirty="0" err="1">
                <a:solidFill>
                  <a:schemeClr val="bg1"/>
                </a:solidFill>
              </a:rPr>
              <a:t>hành</a:t>
            </a:r>
            <a:r>
              <a:rPr lang="en-US" sz="4000" i="1" dirty="0">
                <a:solidFill>
                  <a:schemeClr val="bg1"/>
                </a:solidFill>
              </a:rPr>
              <a:t> </a:t>
            </a:r>
            <a:r>
              <a:rPr lang="en-US" sz="4000" i="1" dirty="0" err="1">
                <a:solidFill>
                  <a:schemeClr val="bg1"/>
                </a:solidFill>
              </a:rPr>
              <a:t>án</a:t>
            </a:r>
            <a:endParaRPr lang="en-US" sz="4000" dirty="0">
              <a:solidFill>
                <a:schemeClr val="bg1"/>
              </a:solidFill>
            </a:endParaRPr>
          </a:p>
          <a:p>
            <a:pPr marL="0" indent="0">
              <a:buNone/>
            </a:pPr>
            <a:r>
              <a:rPr lang="pt-BR" sz="4000" b="1" dirty="0">
                <a:solidFill>
                  <a:schemeClr val="bg1"/>
                </a:solidFill>
              </a:rPr>
              <a:t>- </a:t>
            </a:r>
            <a:r>
              <a:rPr lang="en-US" sz="4000" i="1" dirty="0" err="1">
                <a:solidFill>
                  <a:schemeClr val="bg1"/>
                </a:solidFill>
              </a:rPr>
              <a:t>Án</a:t>
            </a:r>
            <a:r>
              <a:rPr lang="en-US" sz="4000" i="1" dirty="0">
                <a:solidFill>
                  <a:schemeClr val="bg1"/>
                </a:solidFill>
              </a:rPr>
              <a:t> </a:t>
            </a:r>
            <a:r>
              <a:rPr lang="en-US" sz="4000" i="1" dirty="0" err="1">
                <a:solidFill>
                  <a:schemeClr val="bg1"/>
                </a:solidFill>
              </a:rPr>
              <a:t>treo</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mà</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một</a:t>
            </a:r>
            <a:r>
              <a:rPr lang="en-US" sz="4000" dirty="0">
                <a:solidFill>
                  <a:schemeClr val="bg1"/>
                </a:solidFill>
              </a:rPr>
              <a:t> </a:t>
            </a:r>
            <a:r>
              <a:rPr lang="en-US" sz="4000" dirty="0" err="1">
                <a:solidFill>
                  <a:schemeClr val="bg1"/>
                </a:solidFill>
              </a:rPr>
              <a:t>biện</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miễn</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có</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kiện</a:t>
            </a:r>
            <a:r>
              <a:rPr lang="en-US" sz="4000" dirty="0">
                <a:solidFill>
                  <a:schemeClr val="bg1"/>
                </a:solidFill>
              </a:rPr>
              <a:t>,</a:t>
            </a:r>
            <a:r>
              <a:rPr lang="en-US" sz="4000" b="1" dirty="0">
                <a:solidFill>
                  <a:schemeClr val="bg1"/>
                </a:solidFill>
              </a:rPr>
              <a:t> </a:t>
            </a:r>
            <a:r>
              <a:rPr lang="en-US" sz="4000" dirty="0" err="1">
                <a:solidFill>
                  <a:schemeClr val="bg1"/>
                </a:solidFill>
              </a:rPr>
              <a:t>theo</a:t>
            </a:r>
            <a:r>
              <a:rPr lang="en-US" sz="4000" dirty="0">
                <a:solidFill>
                  <a:schemeClr val="bg1"/>
                </a:solidFill>
              </a:rPr>
              <a:t> </a:t>
            </a:r>
            <a:r>
              <a:rPr lang="en-US" sz="4000" dirty="0" err="1">
                <a:solidFill>
                  <a:schemeClr val="bg1"/>
                </a:solidFill>
              </a:rPr>
              <a:t>đó</a:t>
            </a:r>
            <a:r>
              <a:rPr lang="en-US" sz="4000" dirty="0">
                <a:solidFill>
                  <a:schemeClr val="bg1"/>
                </a:solidFill>
              </a:rPr>
              <a:t>, </a:t>
            </a:r>
            <a:r>
              <a:rPr lang="en-US" sz="4000" dirty="0" err="1">
                <a:solidFill>
                  <a:schemeClr val="bg1"/>
                </a:solidFill>
              </a:rPr>
              <a:t>khi</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quá</a:t>
            </a:r>
            <a:r>
              <a:rPr lang="en-US" sz="4000" dirty="0">
                <a:solidFill>
                  <a:schemeClr val="bg1"/>
                </a:solidFill>
              </a:rPr>
              <a:t> 03 </a:t>
            </a:r>
            <a:r>
              <a:rPr lang="en-US" sz="4000" dirty="0" err="1">
                <a:solidFill>
                  <a:schemeClr val="bg1"/>
                </a:solidFill>
              </a:rPr>
              <a:t>năm</a:t>
            </a:r>
            <a:r>
              <a:rPr lang="en-US" sz="4000" dirty="0">
                <a:solidFill>
                  <a:schemeClr val="bg1"/>
                </a:solidFill>
              </a:rPr>
              <a:t>, </a:t>
            </a:r>
            <a:r>
              <a:rPr lang="en-US" sz="4000" dirty="0" err="1">
                <a:solidFill>
                  <a:schemeClr val="bg1"/>
                </a:solidFill>
              </a:rPr>
              <a:t>căn</a:t>
            </a:r>
            <a:r>
              <a:rPr lang="en-US" sz="4000" dirty="0">
                <a:solidFill>
                  <a:schemeClr val="bg1"/>
                </a:solidFill>
              </a:rPr>
              <a:t> </a:t>
            </a:r>
            <a:r>
              <a:rPr lang="en-US" sz="4000" dirty="0" err="1">
                <a:solidFill>
                  <a:schemeClr val="bg1"/>
                </a:solidFill>
              </a:rPr>
              <a:t>cứ</a:t>
            </a:r>
            <a:r>
              <a:rPr lang="en-US" sz="4000" dirty="0">
                <a:solidFill>
                  <a:schemeClr val="bg1"/>
                </a:solidFill>
              </a:rPr>
              <a:t> </a:t>
            </a:r>
            <a:r>
              <a:rPr lang="en-US" sz="4000" dirty="0" err="1">
                <a:solidFill>
                  <a:schemeClr val="bg1"/>
                </a:solidFill>
              </a:rPr>
              <a:t>vào</a:t>
            </a:r>
            <a:r>
              <a:rPr lang="en-US" sz="4000" dirty="0">
                <a:solidFill>
                  <a:schemeClr val="bg1"/>
                </a:solidFill>
              </a:rPr>
              <a:t> </a:t>
            </a:r>
            <a:r>
              <a:rPr lang="en-US" sz="4000" dirty="0" err="1">
                <a:solidFill>
                  <a:schemeClr val="bg1"/>
                </a:solidFill>
              </a:rPr>
              <a:t>nhân</a:t>
            </a:r>
            <a:r>
              <a:rPr lang="en-US" sz="4000" dirty="0">
                <a:solidFill>
                  <a:schemeClr val="bg1"/>
                </a:solidFill>
              </a:rPr>
              <a:t> </a:t>
            </a:r>
            <a:r>
              <a:rPr lang="en-US" sz="4000" dirty="0" err="1">
                <a:solidFill>
                  <a:schemeClr val="bg1"/>
                </a:solidFill>
              </a:rPr>
              <a:t>thân</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tình</a:t>
            </a:r>
            <a:r>
              <a:rPr lang="en-US" sz="4000" dirty="0">
                <a:solidFill>
                  <a:schemeClr val="bg1"/>
                </a:solidFill>
              </a:rPr>
              <a:t> </a:t>
            </a:r>
            <a:r>
              <a:rPr lang="en-US" sz="4000" dirty="0" err="1">
                <a:solidFill>
                  <a:schemeClr val="bg1"/>
                </a:solidFill>
              </a:rPr>
              <a:t>tiết</a:t>
            </a:r>
            <a:r>
              <a:rPr lang="en-US" sz="4000" dirty="0">
                <a:solidFill>
                  <a:schemeClr val="bg1"/>
                </a:solidFill>
              </a:rPr>
              <a:t> </a:t>
            </a:r>
            <a:r>
              <a:rPr lang="en-US" sz="4000" dirty="0" err="1">
                <a:solidFill>
                  <a:schemeClr val="bg1"/>
                </a:solidFill>
              </a:rPr>
              <a:t>giảm</a:t>
            </a:r>
            <a:r>
              <a:rPr lang="en-US" sz="4000" dirty="0">
                <a:solidFill>
                  <a:schemeClr val="bg1"/>
                </a:solidFill>
              </a:rPr>
              <a:t> </a:t>
            </a:r>
            <a:r>
              <a:rPr lang="en-US" sz="4000" dirty="0" err="1">
                <a:solidFill>
                  <a:schemeClr val="bg1"/>
                </a:solidFill>
              </a:rPr>
              <a:t>nhẹ</a:t>
            </a:r>
            <a:r>
              <a:rPr lang="en-US" sz="4000" dirty="0">
                <a:solidFill>
                  <a:schemeClr val="bg1"/>
                </a:solidFill>
              </a:rPr>
              <a:t>, </a:t>
            </a:r>
            <a:r>
              <a:rPr lang="en-US" sz="4000" dirty="0" err="1">
                <a:solidFill>
                  <a:schemeClr val="bg1"/>
                </a:solidFill>
              </a:rPr>
              <a:t>nếu</a:t>
            </a:r>
            <a:r>
              <a:rPr lang="en-US" sz="4000" dirty="0">
                <a:solidFill>
                  <a:schemeClr val="bg1"/>
                </a:solidFill>
              </a:rPr>
              <a:t> </a:t>
            </a:r>
            <a:r>
              <a:rPr lang="en-US" sz="4000" dirty="0" err="1">
                <a:solidFill>
                  <a:schemeClr val="bg1"/>
                </a:solidFill>
              </a:rPr>
              <a:t>xét</a:t>
            </a:r>
            <a:r>
              <a:rPr lang="en-US" sz="4000" dirty="0">
                <a:solidFill>
                  <a:schemeClr val="bg1"/>
                </a:solidFill>
              </a:rPr>
              <a:t> </a:t>
            </a:r>
            <a:r>
              <a:rPr lang="en-US" sz="4000" dirty="0" err="1">
                <a:solidFill>
                  <a:schemeClr val="bg1"/>
                </a:solidFill>
              </a:rPr>
              <a:t>thấy</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cần</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bắt</a:t>
            </a:r>
            <a:r>
              <a:rPr lang="en-US" sz="4000" dirty="0">
                <a:solidFill>
                  <a:schemeClr val="bg1"/>
                </a:solidFill>
              </a:rPr>
              <a:t> </a:t>
            </a:r>
            <a:r>
              <a:rPr lang="en-US" sz="4000" dirty="0" err="1">
                <a:solidFill>
                  <a:schemeClr val="bg1"/>
                </a:solidFill>
              </a:rPr>
              <a:t>chấp</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hình</a:t>
            </a:r>
            <a:r>
              <a:rPr lang="en-US" sz="4000" dirty="0">
                <a:solidFill>
                  <a:schemeClr val="bg1"/>
                </a:solidFill>
              </a:rPr>
              <a:t> </a:t>
            </a:r>
            <a:r>
              <a:rPr lang="en-US" sz="4000" dirty="0" err="1">
                <a:solidFill>
                  <a:schemeClr val="bg1"/>
                </a:solidFill>
              </a:rPr>
              <a:t>phạt</a:t>
            </a:r>
            <a:r>
              <a:rPr lang="en-US" sz="4000" dirty="0">
                <a:solidFill>
                  <a:schemeClr val="bg1"/>
                </a:solidFill>
              </a:rPr>
              <a:t> </a:t>
            </a:r>
            <a:r>
              <a:rPr lang="en-US" sz="4000" dirty="0" err="1">
                <a:solidFill>
                  <a:schemeClr val="bg1"/>
                </a:solidFill>
              </a:rPr>
              <a:t>tù</a:t>
            </a:r>
            <a:r>
              <a:rPr lang="en-US" sz="4000" dirty="0">
                <a:solidFill>
                  <a:schemeClr val="bg1"/>
                </a:solidFill>
              </a:rPr>
              <a:t>, </a:t>
            </a:r>
            <a:r>
              <a:rPr lang="en-US" sz="4000" dirty="0" err="1">
                <a:solidFill>
                  <a:schemeClr val="bg1"/>
                </a:solidFill>
              </a:rPr>
              <a:t>thì</a:t>
            </a:r>
            <a:r>
              <a:rPr lang="en-US" sz="4000" dirty="0">
                <a:solidFill>
                  <a:schemeClr val="bg1"/>
                </a:solidFill>
              </a:rPr>
              <a:t> </a:t>
            </a:r>
            <a:r>
              <a:rPr lang="en-US" sz="4000" dirty="0" err="1">
                <a:solidFill>
                  <a:schemeClr val="bg1"/>
                </a:solidFill>
              </a:rPr>
              <a:t>Tòa</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hưởng</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treo</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ấn</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gian</a:t>
            </a:r>
            <a:r>
              <a:rPr lang="en-US" sz="4000" dirty="0">
                <a:solidFill>
                  <a:schemeClr val="bg1"/>
                </a:solidFill>
              </a:rPr>
              <a:t> </a:t>
            </a:r>
            <a:r>
              <a:rPr lang="en-US" sz="4000" dirty="0" err="1">
                <a:solidFill>
                  <a:schemeClr val="bg1"/>
                </a:solidFill>
              </a:rPr>
              <a:t>thử</a:t>
            </a:r>
            <a:r>
              <a:rPr lang="en-US" sz="4000" dirty="0">
                <a:solidFill>
                  <a:schemeClr val="bg1"/>
                </a:solidFill>
              </a:rPr>
              <a:t> </a:t>
            </a:r>
            <a:r>
              <a:rPr lang="en-US" sz="4000" dirty="0" err="1">
                <a:solidFill>
                  <a:schemeClr val="bg1"/>
                </a:solidFill>
              </a:rPr>
              <a:t>thách</a:t>
            </a:r>
            <a:r>
              <a:rPr lang="en-US" sz="4000" dirty="0">
                <a:solidFill>
                  <a:schemeClr val="bg1"/>
                </a:solidFill>
              </a:rPr>
              <a:t> </a:t>
            </a:r>
            <a:r>
              <a:rPr lang="en-US" sz="4000" dirty="0" err="1">
                <a:solidFill>
                  <a:schemeClr val="bg1"/>
                </a:solidFill>
              </a:rPr>
              <a:t>từ</a:t>
            </a:r>
            <a:r>
              <a:rPr lang="en-US" sz="4000" dirty="0">
                <a:solidFill>
                  <a:schemeClr val="bg1"/>
                </a:solidFill>
              </a:rPr>
              <a:t> 01 </a:t>
            </a:r>
            <a:r>
              <a:rPr lang="en-US" sz="4000" dirty="0" err="1">
                <a:solidFill>
                  <a:schemeClr val="bg1"/>
                </a:solidFill>
              </a:rPr>
              <a:t>năm</a:t>
            </a:r>
            <a:r>
              <a:rPr lang="en-US" sz="4000" dirty="0">
                <a:solidFill>
                  <a:schemeClr val="bg1"/>
                </a:solidFill>
              </a:rPr>
              <a:t> </a:t>
            </a:r>
            <a:r>
              <a:rPr lang="en-US" sz="4000" dirty="0" err="1">
                <a:solidFill>
                  <a:schemeClr val="bg1"/>
                </a:solidFill>
              </a:rPr>
              <a:t>đến</a:t>
            </a:r>
            <a:r>
              <a:rPr lang="en-US" sz="4000" dirty="0">
                <a:solidFill>
                  <a:schemeClr val="bg1"/>
                </a:solidFill>
              </a:rPr>
              <a:t> 05 </a:t>
            </a:r>
            <a:r>
              <a:rPr lang="en-US" sz="4000" dirty="0" err="1">
                <a:solidFill>
                  <a:schemeClr val="bg1"/>
                </a:solidFill>
              </a:rPr>
              <a:t>năm</a:t>
            </a:r>
            <a:r>
              <a:rPr lang="en-US" sz="4000" dirty="0">
                <a:solidFill>
                  <a:schemeClr val="bg1"/>
                </a:solidFill>
              </a:rPr>
              <a:t>.</a:t>
            </a:r>
            <a:r>
              <a:rPr lang="pt-BR" sz="4000" dirty="0">
                <a:solidFill>
                  <a:schemeClr val="bg1"/>
                </a:solidFill>
              </a:rPr>
              <a:t> TA đã xử sơ thẩm ra Quyết định thi hành án. Công an cấp huyện triệu tập người được hưởng án treo đến trụ sở để ấn định thời gian có mặt tại UBND cấp xã để cam kết việc chấp hành án, lập hồ sơ thi hành án. UBND cấp xã giám sát, giáo dục người được hưởng án treo. Trưởng CA cấp xã giúp UBND tổ chức thực hiện nhiệm vụ này.</a:t>
            </a:r>
            <a:endParaRPr lang="en-US" sz="4000" dirty="0">
              <a:solidFill>
                <a:schemeClr val="bg1"/>
              </a:solidFill>
            </a:endParaRPr>
          </a:p>
        </p:txBody>
      </p:sp>
    </p:spTree>
    <p:extLst>
      <p:ext uri="{BB962C8B-B14F-4D97-AF65-F5344CB8AC3E}">
        <p14:creationId xmlns:p14="http://schemas.microsoft.com/office/powerpoint/2010/main" val="2762785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5.4.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đông</a:t>
            </a:r>
            <a:r>
              <a:rPr lang="en-US" sz="4000" i="1" dirty="0">
                <a:solidFill>
                  <a:schemeClr val="bg1"/>
                </a:solidFill>
              </a:rPr>
              <a:t> </a:t>
            </a:r>
            <a:r>
              <a:rPr lang="en-US" sz="4000" i="1" dirty="0" err="1">
                <a:solidFill>
                  <a:schemeClr val="bg1"/>
                </a:solidFill>
              </a:rPr>
              <a:t>thi</a:t>
            </a:r>
            <a:r>
              <a:rPr lang="en-US" sz="4000" i="1" dirty="0">
                <a:solidFill>
                  <a:schemeClr val="bg1"/>
                </a:solidFill>
              </a:rPr>
              <a:t> </a:t>
            </a:r>
            <a:r>
              <a:rPr lang="en-US" sz="4000" i="1" dirty="0" err="1">
                <a:solidFill>
                  <a:schemeClr val="bg1"/>
                </a:solidFill>
              </a:rPr>
              <a:t>hành</a:t>
            </a:r>
            <a:r>
              <a:rPr lang="en-US" sz="4000" i="1" dirty="0">
                <a:solidFill>
                  <a:schemeClr val="bg1"/>
                </a:solidFill>
              </a:rPr>
              <a:t> </a:t>
            </a:r>
            <a:r>
              <a:rPr lang="en-US" sz="4000" i="1" dirty="0" err="1">
                <a:solidFill>
                  <a:schemeClr val="bg1"/>
                </a:solidFill>
              </a:rPr>
              <a:t>án</a:t>
            </a:r>
            <a:endParaRPr lang="en-US" sz="4000" dirty="0">
              <a:solidFill>
                <a:schemeClr val="bg1"/>
              </a:solidFill>
            </a:endParaRPr>
          </a:p>
          <a:p>
            <a:pPr marL="0" indent="0">
              <a:buNone/>
            </a:pPr>
            <a:r>
              <a:rPr lang="pt-BR" sz="4000" i="1" dirty="0">
                <a:solidFill>
                  <a:schemeClr val="bg1"/>
                </a:solidFill>
              </a:rPr>
              <a:t>- </a:t>
            </a:r>
            <a:r>
              <a:rPr lang="pt-BR" sz="4000" dirty="0">
                <a:solidFill>
                  <a:schemeClr val="bg1"/>
                </a:solidFill>
              </a:rPr>
              <a:t>Chủ thể chịu trách nhiệm trong việc thi hành án đồng thời là chủ thể chịu sự giám sát của HĐND gồm các cơ quan: TAND, VKSND, Cơ quan thi hành án hình sự, cơ quan thi hành án dân sự và UBND, UBMTTQ ở nơi cư trú của người bị phạt cải tạo không giam giữ, người được hưởng án treo, các cá nhân được giao giám sát, giáo dục người bị phạt cải tạo không giam giữ và được hưởng án treo, hộ gia đình người bị phạt cải tạo không giam giữ và người được hưởng án treo.</a:t>
            </a:r>
            <a:endParaRPr lang="en-US" sz="4000" dirty="0">
              <a:solidFill>
                <a:schemeClr val="bg1"/>
              </a:solidFill>
            </a:endParaRPr>
          </a:p>
        </p:txBody>
      </p:sp>
    </p:spTree>
    <p:extLst>
      <p:ext uri="{BB962C8B-B14F-4D97-AF65-F5344CB8AC3E}">
        <p14:creationId xmlns:p14="http://schemas.microsoft.com/office/powerpoint/2010/main" val="723429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99334" y="8763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i="1" dirty="0">
                <a:solidFill>
                  <a:schemeClr val="bg1"/>
                </a:solidFill>
              </a:rPr>
              <a:t>5.4. </a:t>
            </a:r>
            <a:r>
              <a:rPr lang="en-US" sz="4000" i="1" dirty="0" err="1">
                <a:solidFill>
                  <a:schemeClr val="bg1"/>
                </a:solidFill>
              </a:rPr>
              <a:t>Giám</a:t>
            </a:r>
            <a:r>
              <a:rPr lang="en-US" sz="4000" i="1" dirty="0">
                <a:solidFill>
                  <a:schemeClr val="bg1"/>
                </a:solidFill>
              </a:rPr>
              <a:t> </a:t>
            </a:r>
            <a:r>
              <a:rPr lang="en-US" sz="4000" i="1" dirty="0" err="1">
                <a:solidFill>
                  <a:schemeClr val="bg1"/>
                </a:solidFill>
              </a:rPr>
              <a:t>sát</a:t>
            </a:r>
            <a:r>
              <a:rPr lang="en-US" sz="4000" i="1" dirty="0">
                <a:solidFill>
                  <a:schemeClr val="bg1"/>
                </a:solidFill>
              </a:rPr>
              <a:t> </a:t>
            </a:r>
            <a:r>
              <a:rPr lang="en-US" sz="4000" i="1" dirty="0" err="1">
                <a:solidFill>
                  <a:schemeClr val="bg1"/>
                </a:solidFill>
              </a:rPr>
              <a:t>hoạt</a:t>
            </a:r>
            <a:r>
              <a:rPr lang="en-US" sz="4000" i="1" dirty="0">
                <a:solidFill>
                  <a:schemeClr val="bg1"/>
                </a:solidFill>
              </a:rPr>
              <a:t> </a:t>
            </a:r>
            <a:r>
              <a:rPr lang="en-US" sz="4000" i="1" dirty="0" err="1">
                <a:solidFill>
                  <a:schemeClr val="bg1"/>
                </a:solidFill>
              </a:rPr>
              <a:t>đông</a:t>
            </a:r>
            <a:r>
              <a:rPr lang="en-US" sz="4000" i="1" dirty="0">
                <a:solidFill>
                  <a:schemeClr val="bg1"/>
                </a:solidFill>
              </a:rPr>
              <a:t> </a:t>
            </a:r>
            <a:r>
              <a:rPr lang="en-US" sz="4000" i="1" dirty="0" err="1">
                <a:solidFill>
                  <a:schemeClr val="bg1"/>
                </a:solidFill>
              </a:rPr>
              <a:t>thi</a:t>
            </a:r>
            <a:r>
              <a:rPr lang="en-US" sz="4000" i="1" dirty="0">
                <a:solidFill>
                  <a:schemeClr val="bg1"/>
                </a:solidFill>
              </a:rPr>
              <a:t> </a:t>
            </a:r>
            <a:r>
              <a:rPr lang="en-US" sz="4000" i="1" dirty="0" err="1">
                <a:solidFill>
                  <a:schemeClr val="bg1"/>
                </a:solidFill>
              </a:rPr>
              <a:t>hành</a:t>
            </a:r>
            <a:r>
              <a:rPr lang="en-US" sz="4000" i="1" dirty="0">
                <a:solidFill>
                  <a:schemeClr val="bg1"/>
                </a:solidFill>
              </a:rPr>
              <a:t> </a:t>
            </a:r>
            <a:r>
              <a:rPr lang="en-US" sz="4000" i="1" dirty="0" err="1">
                <a:solidFill>
                  <a:schemeClr val="bg1"/>
                </a:solidFill>
              </a:rPr>
              <a:t>án</a:t>
            </a:r>
            <a:endParaRPr lang="en-US" sz="4000" dirty="0">
              <a:solidFill>
                <a:schemeClr val="bg1"/>
              </a:solidFill>
            </a:endParaRPr>
          </a:p>
          <a:p>
            <a:pPr marL="0" indent="0">
              <a:buNone/>
            </a:pPr>
            <a:r>
              <a:rPr lang="pt-BR" sz="4000" i="1" dirty="0">
                <a:solidFill>
                  <a:schemeClr val="bg1"/>
                </a:solidFill>
              </a:rPr>
              <a:t>-  Về việc chất vấn Cục trưởng, Chi Cục trưởng Thi hành án:</a:t>
            </a:r>
            <a:endParaRPr lang="en-US" sz="4000" dirty="0">
              <a:solidFill>
                <a:schemeClr val="bg1"/>
              </a:solidFill>
            </a:endParaRPr>
          </a:p>
          <a:p>
            <a:pPr marL="0" indent="0">
              <a:buNone/>
            </a:pPr>
            <a:r>
              <a:rPr lang="pt-BR" sz="4000" dirty="0">
                <a:solidFill>
                  <a:schemeClr val="bg1"/>
                </a:solidFill>
              </a:rPr>
              <a:t>+ Điều 96 Luật Tổ chức CQĐP quy định: </a:t>
            </a:r>
            <a:r>
              <a:rPr lang="en-US" sz="4000" dirty="0" err="1">
                <a:solidFill>
                  <a:schemeClr val="bg1"/>
                </a:solidFill>
              </a:rPr>
              <a:t>Đại</a:t>
            </a:r>
            <a:r>
              <a:rPr lang="en-US" sz="4000" dirty="0">
                <a:solidFill>
                  <a:schemeClr val="bg1"/>
                </a:solidFill>
              </a:rPr>
              <a:t> </a:t>
            </a:r>
            <a:r>
              <a:rPr lang="en-US" sz="4000" dirty="0" err="1">
                <a:solidFill>
                  <a:schemeClr val="bg1"/>
                </a:solidFill>
              </a:rPr>
              <a:t>biểu</a:t>
            </a:r>
            <a:r>
              <a:rPr lang="en-US" sz="4000" dirty="0">
                <a:solidFill>
                  <a:schemeClr val="bg1"/>
                </a:solidFill>
              </a:rPr>
              <a:t> HĐND </a:t>
            </a:r>
            <a:r>
              <a:rPr lang="en-US" sz="4000" dirty="0" err="1">
                <a:solidFill>
                  <a:schemeClr val="bg1"/>
                </a:solidFill>
              </a:rPr>
              <a:t>có</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tịch</a:t>
            </a:r>
            <a:r>
              <a:rPr lang="en-US" sz="4000" dirty="0">
                <a:solidFill>
                  <a:schemeClr val="bg1"/>
                </a:solidFill>
              </a:rPr>
              <a:t> UBND, </a:t>
            </a:r>
            <a:r>
              <a:rPr lang="en-US" sz="4000" dirty="0" err="1">
                <a:solidFill>
                  <a:schemeClr val="bg1"/>
                </a:solidFill>
              </a:rPr>
              <a:t>Phó</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tịch</a:t>
            </a:r>
            <a:r>
              <a:rPr lang="en-US" sz="4000" dirty="0">
                <a:solidFill>
                  <a:schemeClr val="bg1"/>
                </a:solidFill>
              </a:rPr>
              <a:t> UBND, </a:t>
            </a:r>
            <a:r>
              <a:rPr lang="en-US" sz="4000" dirty="0" err="1">
                <a:solidFill>
                  <a:schemeClr val="bg1"/>
                </a:solidFill>
              </a:rPr>
              <a:t>Ủy</a:t>
            </a:r>
            <a:r>
              <a:rPr lang="en-US" sz="4000" dirty="0">
                <a:solidFill>
                  <a:schemeClr val="bg1"/>
                </a:solidFill>
              </a:rPr>
              <a:t> </a:t>
            </a:r>
            <a:r>
              <a:rPr lang="en-US" sz="4000" dirty="0" err="1">
                <a:solidFill>
                  <a:schemeClr val="bg1"/>
                </a:solidFill>
              </a:rPr>
              <a:t>viên</a:t>
            </a:r>
            <a:r>
              <a:rPr lang="en-US" sz="4000" dirty="0">
                <a:solidFill>
                  <a:schemeClr val="bg1"/>
                </a:solidFill>
              </a:rPr>
              <a:t> UBND, </a:t>
            </a:r>
            <a:r>
              <a:rPr lang="en-US" sz="4000" dirty="0" err="1">
                <a:solidFill>
                  <a:schemeClr val="bg1"/>
                </a:solidFill>
              </a:rPr>
              <a:t>Chánh</a:t>
            </a:r>
            <a:r>
              <a:rPr lang="en-US" sz="4000" dirty="0">
                <a:solidFill>
                  <a:schemeClr val="bg1"/>
                </a:solidFill>
              </a:rPr>
              <a:t> </a:t>
            </a:r>
            <a:r>
              <a:rPr lang="en-US" sz="4000" dirty="0" err="1">
                <a:solidFill>
                  <a:schemeClr val="bg1"/>
                </a:solidFill>
              </a:rPr>
              <a:t>án</a:t>
            </a:r>
            <a:r>
              <a:rPr lang="en-US" sz="4000" dirty="0">
                <a:solidFill>
                  <a:schemeClr val="bg1"/>
                </a:solidFill>
              </a:rPr>
              <a:t> TAND,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VKSND </a:t>
            </a:r>
            <a:r>
              <a:rPr lang="en-US" sz="4000" dirty="0" err="1">
                <a:solidFill>
                  <a:schemeClr val="bg1"/>
                </a:solidFill>
              </a:rPr>
              <a:t>cùng</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pt-BR" sz="4000" dirty="0">
                <a:solidFill>
                  <a:schemeClr val="bg1"/>
                </a:solidFill>
              </a:rPr>
              <a:t>điểm đ khoản </a:t>
            </a:r>
            <a:r>
              <a:rPr lang="pt-BR" sz="4000">
                <a:solidFill>
                  <a:schemeClr val="bg1"/>
                </a:solidFill>
              </a:rPr>
              <a:t>1 Điều </a:t>
            </a:r>
            <a:r>
              <a:rPr lang="pt-BR" sz="4000" dirty="0">
                <a:solidFill>
                  <a:schemeClr val="bg1"/>
                </a:solidFill>
              </a:rPr>
              <a:t>5 Luật hoạt động giám sát quy định:</a:t>
            </a:r>
            <a:r>
              <a:rPr lang="en-US" sz="4000" dirty="0">
                <a:solidFill>
                  <a:schemeClr val="bg1"/>
                </a:solidFill>
              </a:rPr>
              <a:t> </a:t>
            </a:r>
            <a:r>
              <a:rPr lang="en-US" sz="4000" dirty="0" err="1">
                <a:solidFill>
                  <a:schemeClr val="bg1"/>
                </a:solidFill>
              </a:rPr>
              <a:t>Đại</a:t>
            </a:r>
            <a:r>
              <a:rPr lang="en-US" sz="4000" dirty="0">
                <a:solidFill>
                  <a:schemeClr val="bg1"/>
                </a:solidFill>
              </a:rPr>
              <a:t> </a:t>
            </a:r>
            <a:r>
              <a:rPr lang="en-US" sz="4000" dirty="0" err="1">
                <a:solidFill>
                  <a:schemeClr val="bg1"/>
                </a:solidFill>
              </a:rPr>
              <a:t>biểu</a:t>
            </a:r>
            <a:r>
              <a:rPr lang="en-US" sz="4000" dirty="0">
                <a:solidFill>
                  <a:schemeClr val="bg1"/>
                </a:solidFill>
              </a:rPr>
              <a:t> HĐND </a:t>
            </a:r>
            <a:r>
              <a:rPr lang="en-US" sz="4000" dirty="0" err="1">
                <a:solidFill>
                  <a:schemeClr val="bg1"/>
                </a:solidFill>
              </a:rPr>
              <a:t>chất</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tịch</a:t>
            </a:r>
            <a:r>
              <a:rPr lang="en-US" sz="4000" dirty="0">
                <a:solidFill>
                  <a:schemeClr val="bg1"/>
                </a:solidFill>
              </a:rPr>
              <a:t> BND, </a:t>
            </a:r>
            <a:r>
              <a:rPr lang="en-US" sz="4000" dirty="0" err="1">
                <a:solidFill>
                  <a:schemeClr val="bg1"/>
                </a:solidFill>
              </a:rPr>
              <a:t>thành</a:t>
            </a:r>
            <a:r>
              <a:rPr lang="en-US" sz="4000" dirty="0">
                <a:solidFill>
                  <a:schemeClr val="bg1"/>
                </a:solidFill>
              </a:rPr>
              <a:t> </a:t>
            </a:r>
            <a:r>
              <a:rPr lang="en-US" sz="4000" dirty="0" err="1">
                <a:solidFill>
                  <a:schemeClr val="bg1"/>
                </a:solidFill>
              </a:rPr>
              <a:t>viên</a:t>
            </a:r>
            <a:r>
              <a:rPr lang="en-US" sz="4000" dirty="0">
                <a:solidFill>
                  <a:schemeClr val="bg1"/>
                </a:solidFill>
              </a:rPr>
              <a:t> </a:t>
            </a:r>
            <a:r>
              <a:rPr lang="en-US" sz="4000" dirty="0" err="1">
                <a:solidFill>
                  <a:schemeClr val="bg1"/>
                </a:solidFill>
              </a:rPr>
              <a:t>khác</a:t>
            </a:r>
            <a:r>
              <a:rPr lang="en-US" sz="4000" dirty="0">
                <a:solidFill>
                  <a:schemeClr val="bg1"/>
                </a:solidFill>
              </a:rPr>
              <a:t> </a:t>
            </a:r>
            <a:r>
              <a:rPr lang="en-US" sz="4000" dirty="0" err="1">
                <a:solidFill>
                  <a:schemeClr val="bg1"/>
                </a:solidFill>
              </a:rPr>
              <a:t>của</a:t>
            </a:r>
            <a:r>
              <a:rPr lang="en-US" sz="4000" dirty="0">
                <a:solidFill>
                  <a:schemeClr val="bg1"/>
                </a:solidFill>
              </a:rPr>
              <a:t> UBND, </a:t>
            </a:r>
            <a:r>
              <a:rPr lang="en-US" sz="4000" dirty="0" err="1">
                <a:solidFill>
                  <a:schemeClr val="bg1"/>
                </a:solidFill>
              </a:rPr>
              <a:t>Chánh</a:t>
            </a:r>
            <a:r>
              <a:rPr lang="en-US" sz="4000" dirty="0">
                <a:solidFill>
                  <a:schemeClr val="bg1"/>
                </a:solidFill>
              </a:rPr>
              <a:t> </a:t>
            </a:r>
            <a:r>
              <a:rPr lang="en-US" sz="4000" dirty="0" err="1">
                <a:solidFill>
                  <a:schemeClr val="bg1"/>
                </a:solidFill>
              </a:rPr>
              <a:t>án</a:t>
            </a:r>
            <a:r>
              <a:rPr lang="en-US" sz="4000" dirty="0">
                <a:solidFill>
                  <a:schemeClr val="bg1"/>
                </a:solidFill>
              </a:rPr>
              <a:t> TAND, </a:t>
            </a:r>
            <a:r>
              <a:rPr lang="en-US" sz="4000" dirty="0" err="1">
                <a:solidFill>
                  <a:schemeClr val="bg1"/>
                </a:solidFill>
              </a:rPr>
              <a:t>Viện</a:t>
            </a:r>
            <a:r>
              <a:rPr lang="en-US" sz="4000" dirty="0">
                <a:solidFill>
                  <a:schemeClr val="bg1"/>
                </a:solidFill>
              </a:rPr>
              <a:t> </a:t>
            </a:r>
            <a:r>
              <a:rPr lang="en-US" sz="4000" dirty="0" err="1">
                <a:solidFill>
                  <a:schemeClr val="bg1"/>
                </a:solidFill>
              </a:rPr>
              <a:t>trưởng</a:t>
            </a:r>
            <a:r>
              <a:rPr lang="en-US" sz="4000" dirty="0">
                <a:solidFill>
                  <a:schemeClr val="bg1"/>
                </a:solidFill>
              </a:rPr>
              <a:t> VKSND, </a:t>
            </a:r>
            <a:r>
              <a:rPr lang="en-US" sz="4000" dirty="0" err="1">
                <a:solidFill>
                  <a:schemeClr val="bg1"/>
                </a:solidFill>
              </a:rPr>
              <a:t>Thủ</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thuộc</a:t>
            </a:r>
            <a:r>
              <a:rPr lang="en-US" sz="4000" dirty="0">
                <a:solidFill>
                  <a:schemeClr val="bg1"/>
                </a:solidFill>
              </a:rPr>
              <a:t> UBND </a:t>
            </a:r>
            <a:r>
              <a:rPr lang="en-US" sz="4000" dirty="0" err="1">
                <a:solidFill>
                  <a:schemeClr val="bg1"/>
                </a:solidFill>
              </a:rPr>
              <a:t>cùng</a:t>
            </a:r>
            <a:r>
              <a:rPr lang="en-US" sz="4000" dirty="0">
                <a:solidFill>
                  <a:schemeClr val="bg1"/>
                </a:solidFill>
              </a:rPr>
              <a:t> </a:t>
            </a:r>
            <a:r>
              <a:rPr lang="en-US" sz="4000" dirty="0" err="1">
                <a:solidFill>
                  <a:schemeClr val="bg1"/>
                </a:solidFill>
              </a:rPr>
              <a:t>cấp</a:t>
            </a:r>
            <a:r>
              <a:rPr lang="en-US" sz="4000" dirty="0">
                <a:solidFill>
                  <a:schemeClr val="bg1"/>
                </a:solidFill>
              </a:rPr>
              <a:t>.</a:t>
            </a:r>
          </a:p>
          <a:p>
            <a:pPr marL="0" indent="0">
              <a:buNone/>
            </a:pP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không</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thuộc</a:t>
            </a:r>
            <a:r>
              <a:rPr lang="en-US" sz="4000" dirty="0">
                <a:solidFill>
                  <a:schemeClr val="bg1"/>
                </a:solidFill>
              </a:rPr>
              <a:t> UBND, </a:t>
            </a:r>
            <a:r>
              <a:rPr lang="en-US" sz="4000" dirty="0" err="1">
                <a:solidFill>
                  <a:schemeClr val="bg1"/>
                </a:solidFill>
              </a:rPr>
              <a:t>vì</a:t>
            </a:r>
            <a:r>
              <a:rPr lang="en-US" sz="4000" dirty="0">
                <a:solidFill>
                  <a:schemeClr val="bg1"/>
                </a:solidFill>
              </a:rPr>
              <a:t> </a:t>
            </a:r>
            <a:r>
              <a:rPr lang="en-US" sz="4000" dirty="0" err="1">
                <a:solidFill>
                  <a:schemeClr val="bg1"/>
                </a:solidFill>
              </a:rPr>
              <a:t>vậy</a:t>
            </a:r>
            <a:r>
              <a:rPr lang="en-US" sz="4000" dirty="0">
                <a:solidFill>
                  <a:schemeClr val="bg1"/>
                </a:solidFill>
              </a:rPr>
              <a:t>, </a:t>
            </a:r>
            <a:r>
              <a:rPr lang="en-US" sz="4000" dirty="0" err="1">
                <a:solidFill>
                  <a:schemeClr val="bg1"/>
                </a:solidFill>
              </a:rPr>
              <a:t>Cục</a:t>
            </a:r>
            <a:r>
              <a:rPr lang="en-US" sz="4000" dirty="0">
                <a:solidFill>
                  <a:schemeClr val="bg1"/>
                </a:solidFill>
              </a:rPr>
              <a:t> </a:t>
            </a:r>
            <a:r>
              <a:rPr lang="en-US" sz="4000" dirty="0" err="1">
                <a:solidFill>
                  <a:schemeClr val="bg1"/>
                </a:solidFill>
              </a:rPr>
              <a:t>Trưởng</a:t>
            </a:r>
            <a:r>
              <a:rPr lang="en-US" sz="4000" dirty="0">
                <a:solidFill>
                  <a:schemeClr val="bg1"/>
                </a:solidFill>
              </a:rPr>
              <a:t>, Chi </a:t>
            </a:r>
            <a:r>
              <a:rPr lang="en-US" sz="4000" dirty="0" err="1">
                <a:solidFill>
                  <a:schemeClr val="bg1"/>
                </a:solidFill>
              </a:rPr>
              <a:t>Cục</a:t>
            </a:r>
            <a:r>
              <a:rPr lang="en-US" sz="4000" dirty="0">
                <a:solidFill>
                  <a:schemeClr val="bg1"/>
                </a:solidFill>
              </a:rPr>
              <a:t> </a:t>
            </a:r>
            <a:r>
              <a:rPr lang="en-US" sz="4000" dirty="0" err="1">
                <a:solidFill>
                  <a:schemeClr val="bg1"/>
                </a:solidFill>
              </a:rPr>
              <a:t>trưởng</a:t>
            </a:r>
            <a:r>
              <a:rPr lang="en-US" sz="4000" dirty="0">
                <a:solidFill>
                  <a:schemeClr val="bg1"/>
                </a:solidFill>
              </a:rPr>
              <a:t> THA </a:t>
            </a:r>
            <a:r>
              <a:rPr lang="en-US" sz="4000" dirty="0" err="1">
                <a:solidFill>
                  <a:schemeClr val="bg1"/>
                </a:solidFill>
              </a:rPr>
              <a:t>không</a:t>
            </a:r>
            <a:r>
              <a:rPr lang="en-US" sz="4000" dirty="0">
                <a:solidFill>
                  <a:schemeClr val="bg1"/>
                </a:solidFill>
              </a:rPr>
              <a:t> </a:t>
            </a:r>
            <a:r>
              <a:rPr lang="en-US" sz="4000" dirty="0" err="1">
                <a:solidFill>
                  <a:schemeClr val="bg1"/>
                </a:solidFill>
              </a:rPr>
              <a:t>thuộc</a:t>
            </a:r>
            <a:r>
              <a:rPr lang="en-US" sz="4000" dirty="0">
                <a:solidFill>
                  <a:schemeClr val="bg1"/>
                </a:solidFill>
              </a:rPr>
              <a:t> </a:t>
            </a:r>
            <a:r>
              <a:rPr lang="en-US" sz="4000" dirty="0" err="1">
                <a:solidFill>
                  <a:schemeClr val="bg1"/>
                </a:solidFill>
              </a:rPr>
              <a:t>đối</a:t>
            </a:r>
            <a:r>
              <a:rPr lang="en-US" sz="4000" dirty="0">
                <a:solidFill>
                  <a:schemeClr val="bg1"/>
                </a:solidFill>
              </a:rPr>
              <a:t> </a:t>
            </a:r>
            <a:r>
              <a:rPr lang="en-US" sz="4000" dirty="0" err="1">
                <a:solidFill>
                  <a:schemeClr val="bg1"/>
                </a:solidFill>
              </a:rPr>
              <a:t>tượng</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lời</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đại</a:t>
            </a:r>
            <a:r>
              <a:rPr lang="en-US" sz="4000" dirty="0">
                <a:solidFill>
                  <a:schemeClr val="bg1"/>
                </a:solidFill>
              </a:rPr>
              <a:t> </a:t>
            </a:r>
            <a:r>
              <a:rPr lang="en-US" sz="4000" dirty="0" err="1">
                <a:solidFill>
                  <a:schemeClr val="bg1"/>
                </a:solidFill>
              </a:rPr>
              <a:t>biểu</a:t>
            </a:r>
            <a:r>
              <a:rPr lang="en-US" sz="4000" dirty="0">
                <a:solidFill>
                  <a:schemeClr val="bg1"/>
                </a:solidFill>
              </a:rPr>
              <a:t> HĐND.</a:t>
            </a:r>
          </a:p>
          <a:p>
            <a:pPr marL="0" indent="0">
              <a:buNone/>
            </a:pP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chịu</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trả</a:t>
            </a:r>
            <a:r>
              <a:rPr lang="en-US" sz="4000" dirty="0">
                <a:solidFill>
                  <a:schemeClr val="bg1"/>
                </a:solidFill>
              </a:rPr>
              <a:t> </a:t>
            </a:r>
            <a:r>
              <a:rPr lang="en-US" sz="4000" dirty="0" err="1">
                <a:solidFill>
                  <a:schemeClr val="bg1"/>
                </a:solidFill>
              </a:rPr>
              <a:t>lời</a:t>
            </a:r>
            <a:r>
              <a:rPr lang="en-US" sz="4000" dirty="0">
                <a:solidFill>
                  <a:schemeClr val="bg1"/>
                </a:solidFill>
              </a:rPr>
              <a:t> </a:t>
            </a:r>
            <a:r>
              <a:rPr lang="en-US" sz="4000" dirty="0" err="1">
                <a:solidFill>
                  <a:schemeClr val="bg1"/>
                </a:solidFill>
              </a:rPr>
              <a:t>chất</a:t>
            </a:r>
            <a:r>
              <a:rPr lang="en-US" sz="4000" dirty="0">
                <a:solidFill>
                  <a:schemeClr val="bg1"/>
                </a:solidFill>
              </a:rPr>
              <a:t> </a:t>
            </a:r>
            <a:r>
              <a:rPr lang="en-US" sz="4000" dirty="0" err="1">
                <a:solidFill>
                  <a:schemeClr val="bg1"/>
                </a:solidFill>
              </a:rPr>
              <a:t>vấn</a:t>
            </a:r>
            <a:r>
              <a:rPr lang="en-US" sz="4000" dirty="0">
                <a:solidFill>
                  <a:schemeClr val="bg1"/>
                </a:solidFill>
              </a:rPr>
              <a:t> </a:t>
            </a:r>
            <a:r>
              <a:rPr lang="en-US" sz="4000" dirty="0" err="1">
                <a:solidFill>
                  <a:schemeClr val="bg1"/>
                </a:solidFill>
              </a:rPr>
              <a:t>về</a:t>
            </a:r>
            <a:r>
              <a:rPr lang="en-US" sz="4000" dirty="0">
                <a:solidFill>
                  <a:schemeClr val="bg1"/>
                </a:solidFill>
              </a:rPr>
              <a:t> </a:t>
            </a:r>
            <a:r>
              <a:rPr lang="en-US" sz="4000" dirty="0" err="1">
                <a:solidFill>
                  <a:schemeClr val="bg1"/>
                </a:solidFill>
              </a:rPr>
              <a:t>những</a:t>
            </a:r>
            <a:r>
              <a:rPr lang="en-US" sz="4000" dirty="0">
                <a:solidFill>
                  <a:schemeClr val="bg1"/>
                </a:solidFill>
              </a:rPr>
              <a:t> </a:t>
            </a:r>
            <a:r>
              <a:rPr lang="en-US" sz="4000" dirty="0" err="1">
                <a:solidFill>
                  <a:schemeClr val="bg1"/>
                </a:solidFill>
              </a:rPr>
              <a:t>nội</a:t>
            </a:r>
            <a:r>
              <a:rPr lang="en-US" sz="4000" dirty="0">
                <a:solidFill>
                  <a:schemeClr val="bg1"/>
                </a:solidFill>
              </a:rPr>
              <a:t> dung </a:t>
            </a:r>
            <a:r>
              <a:rPr lang="en-US" sz="4000" dirty="0" err="1">
                <a:solidFill>
                  <a:schemeClr val="bg1"/>
                </a:solidFill>
              </a:rPr>
              <a:t>liên</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đến</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án</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Trưởng</a:t>
            </a:r>
            <a:r>
              <a:rPr lang="en-US" sz="4000" dirty="0">
                <a:solidFill>
                  <a:schemeClr val="bg1"/>
                </a:solidFill>
              </a:rPr>
              <a:t> </a:t>
            </a:r>
            <a:r>
              <a:rPr lang="en-US" sz="4000" dirty="0" err="1">
                <a:solidFill>
                  <a:schemeClr val="bg1"/>
                </a:solidFill>
              </a:rPr>
              <a:t>phòng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Giám</a:t>
            </a:r>
            <a:r>
              <a:rPr lang="en-US" sz="4000" dirty="0">
                <a:solidFill>
                  <a:schemeClr val="bg1"/>
                </a:solidFill>
              </a:rPr>
              <a:t> </a:t>
            </a:r>
            <a:r>
              <a:rPr lang="en-US" sz="4000" dirty="0" err="1">
                <a:solidFill>
                  <a:schemeClr val="bg1"/>
                </a:solidFill>
              </a:rPr>
              <a:t>đốc</a:t>
            </a:r>
            <a:r>
              <a:rPr lang="en-US" sz="4000" dirty="0">
                <a:solidFill>
                  <a:schemeClr val="bg1"/>
                </a:solidFill>
              </a:rPr>
              <a:t> </a:t>
            </a:r>
            <a:r>
              <a:rPr lang="en-US" sz="4000" dirty="0" err="1">
                <a:solidFill>
                  <a:schemeClr val="bg1"/>
                </a:solidFill>
              </a:rPr>
              <a:t>Sở</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Phó</a:t>
            </a:r>
            <a:r>
              <a:rPr lang="en-US" sz="4000" dirty="0">
                <a:solidFill>
                  <a:schemeClr val="bg1"/>
                </a:solidFill>
              </a:rPr>
              <a:t> </a:t>
            </a:r>
            <a:r>
              <a:rPr lang="en-US" sz="4000" dirty="0" err="1">
                <a:solidFill>
                  <a:schemeClr val="bg1"/>
                </a:solidFill>
              </a:rPr>
              <a:t>Chủ</a:t>
            </a:r>
            <a:r>
              <a:rPr lang="en-US" sz="4000" dirty="0">
                <a:solidFill>
                  <a:schemeClr val="bg1"/>
                </a:solidFill>
              </a:rPr>
              <a:t> </a:t>
            </a:r>
            <a:r>
              <a:rPr lang="en-US" sz="4000" dirty="0" err="1">
                <a:solidFill>
                  <a:schemeClr val="bg1"/>
                </a:solidFill>
              </a:rPr>
              <a:t>tịch</a:t>
            </a:r>
            <a:r>
              <a:rPr lang="en-US" sz="4000" dirty="0">
                <a:solidFill>
                  <a:schemeClr val="bg1"/>
                </a:solidFill>
              </a:rPr>
              <a:t> UBND </a:t>
            </a:r>
            <a:r>
              <a:rPr lang="en-US" sz="4000" dirty="0" err="1">
                <a:solidFill>
                  <a:schemeClr val="bg1"/>
                </a:solidFill>
              </a:rPr>
              <a:t>phụ</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tác</a:t>
            </a:r>
            <a:r>
              <a:rPr lang="en-US" sz="4000" dirty="0">
                <a:solidFill>
                  <a:schemeClr val="bg1"/>
                </a:solidFill>
              </a:rPr>
              <a:t> THA.</a:t>
            </a:r>
          </a:p>
        </p:txBody>
      </p:sp>
    </p:spTree>
    <p:extLst>
      <p:ext uri="{BB962C8B-B14F-4D97-AF65-F5344CB8AC3E}">
        <p14:creationId xmlns:p14="http://schemas.microsoft.com/office/powerpoint/2010/main" val="3405606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99334" y="8763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pt-BR" sz="4000" i="1" dirty="0">
                <a:solidFill>
                  <a:schemeClr val="bg1"/>
                </a:solidFill>
              </a:rPr>
              <a:t>5.5. Giám sát hoạt động trong lĩnh vực hành chính tư pháp và bổ trợ tư pháp: </a:t>
            </a:r>
            <a:endParaRPr lang="en-US" sz="4000" dirty="0">
              <a:solidFill>
                <a:schemeClr val="bg1"/>
              </a:solidFill>
            </a:endParaRPr>
          </a:p>
          <a:p>
            <a:pPr marL="0" indent="0">
              <a:buNone/>
            </a:pPr>
            <a:r>
              <a:rPr lang="pt-BR" sz="4000" i="1" dirty="0">
                <a:solidFill>
                  <a:schemeClr val="bg1"/>
                </a:solidFill>
              </a:rPr>
              <a:t>	</a:t>
            </a:r>
            <a:r>
              <a:rPr lang="pt-BR" sz="4000" dirty="0">
                <a:solidFill>
                  <a:schemeClr val="bg1"/>
                </a:solidFill>
              </a:rPr>
              <a:t>- Luật xử lý vi phạm hành chính quy định UBND các cấp, một số cơ quan chuyên ngành, thanh tra chuyên ngành có thẩm quyền xử phạt vi phạm hành chính.</a:t>
            </a:r>
            <a:endParaRPr lang="en-US" sz="4000" dirty="0">
              <a:solidFill>
                <a:schemeClr val="bg1"/>
              </a:solidFill>
            </a:endParaRPr>
          </a:p>
          <a:p>
            <a:pPr marL="0" indent="0">
              <a:buNone/>
            </a:pPr>
            <a:r>
              <a:rPr lang="pt-BR" sz="4000" dirty="0">
                <a:solidFill>
                  <a:schemeClr val="bg1"/>
                </a:solidFill>
              </a:rPr>
              <a:t>- Một số lĩnh vực về hành chính tư pháp như: hộ tịch, cư trú, trợ giúp pháp lý, hòa giải ở cơ sở, cải cách hành chính, đơn giản hóa thủ tục hành chính... do UBND, cơ quan tư pháp thực hiện. Cơ quan tư pháp được giao nhiệm vụ quản lý tình hình chấp hành pháp luật và giúp UBND cùng cấp chuẩn bị báo cáo về lĩnh vực nêu trên. </a:t>
            </a:r>
            <a:endParaRPr lang="en-US" sz="4800" dirty="0">
              <a:solidFill>
                <a:schemeClr val="bg1"/>
              </a:solidFill>
            </a:endParaRPr>
          </a:p>
        </p:txBody>
      </p:sp>
    </p:spTree>
    <p:extLst>
      <p:ext uri="{BB962C8B-B14F-4D97-AF65-F5344CB8AC3E}">
        <p14:creationId xmlns:p14="http://schemas.microsoft.com/office/powerpoint/2010/main" val="3377411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a:bodyPr>
          <a:lstStyle/>
          <a:p>
            <a:pPr algn="l"/>
            <a:r>
              <a:rPr lang="en-US" b="1" dirty="0">
                <a:solidFill>
                  <a:schemeClr val="bg1"/>
                </a:solidFill>
                <a:latin typeface="Calibri" panose="020F0502020204030204" pitchFamily="34" charset="0"/>
                <a:cs typeface="Calibri" panose="020F0502020204030204" pitchFamily="34" charset="0"/>
              </a:rPr>
              <a:t>II. HỘI ĐỒNG NHÂN DÂN GIÁM SÁT </a:t>
            </a:r>
            <a:r>
              <a:rPr lang="vi-VN" b="1" dirty="0">
                <a:solidFill>
                  <a:schemeClr val="bg1"/>
                </a:solidFill>
                <a:latin typeface="Calibri" panose="020F0502020204030204" pitchFamily="34" charset="0"/>
                <a:cs typeface="Calibri" panose="020F0502020204030204" pitchFamily="34" charset="0"/>
              </a:rPr>
              <a:t>LĨNH VỰC </a:t>
            </a:r>
            <a:r>
              <a:rPr lang="en-US" b="1" dirty="0">
                <a:solidFill>
                  <a:schemeClr val="bg1"/>
                </a:solidFill>
                <a:latin typeface="Calibri" panose="020F0502020204030204" pitchFamily="34" charset="0"/>
                <a:cs typeface="Calibri" panose="020F0502020204030204" pitchFamily="34" charset="0"/>
              </a:rPr>
              <a:t>TƯ PHÁP</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99334" y="876300"/>
            <a:ext cx="17602200" cy="8479823"/>
          </a:xfrm>
        </p:spPr>
        <p:txBody>
          <a:bodyPr>
            <a:noAutofit/>
          </a:bodyPr>
          <a:lstStyle/>
          <a:p>
            <a:pPr marL="0" indent="0" fontAlgn="base">
              <a:buNone/>
            </a:pPr>
            <a:r>
              <a:rPr lang="en-US" sz="4000" b="1" dirty="0">
                <a:solidFill>
                  <a:schemeClr val="bg1"/>
                </a:solidFill>
              </a:rPr>
              <a:t>5. </a:t>
            </a:r>
            <a:r>
              <a:rPr lang="en-US" sz="4000" b="1" dirty="0" err="1">
                <a:solidFill>
                  <a:schemeClr val="bg1"/>
                </a:solidFill>
              </a:rPr>
              <a:t>Giám</a:t>
            </a:r>
            <a:r>
              <a:rPr lang="en-US" sz="4000" b="1" dirty="0">
                <a:solidFill>
                  <a:schemeClr val="bg1"/>
                </a:solidFill>
              </a:rPr>
              <a:t> </a:t>
            </a:r>
            <a:r>
              <a:rPr lang="en-US" sz="4000" b="1" dirty="0" err="1">
                <a:solidFill>
                  <a:schemeClr val="bg1"/>
                </a:solidFill>
              </a:rPr>
              <a:t>sát</a:t>
            </a:r>
            <a:r>
              <a:rPr lang="en-US" sz="4000" b="1" dirty="0">
                <a:solidFill>
                  <a:schemeClr val="bg1"/>
                </a:solidFill>
              </a:rPr>
              <a:t> </a:t>
            </a:r>
            <a:r>
              <a:rPr lang="en-US" sz="4000" b="1" dirty="0" err="1">
                <a:solidFill>
                  <a:schemeClr val="bg1"/>
                </a:solidFill>
              </a:rPr>
              <a:t>họat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các</a:t>
            </a:r>
            <a:r>
              <a:rPr lang="en-US" sz="4000" b="1" dirty="0">
                <a:solidFill>
                  <a:schemeClr val="bg1"/>
                </a:solidFill>
              </a:rPr>
              <a:t> </a:t>
            </a:r>
            <a:r>
              <a:rPr lang="en-US" sz="4000" b="1" dirty="0" err="1">
                <a:solidFill>
                  <a:schemeClr val="bg1"/>
                </a:solidFill>
              </a:rPr>
              <a:t>cơ</a:t>
            </a:r>
            <a:r>
              <a:rPr lang="en-US" sz="4000" b="1" dirty="0">
                <a:solidFill>
                  <a:schemeClr val="bg1"/>
                </a:solidFill>
              </a:rPr>
              <a:t> </a:t>
            </a:r>
            <a:r>
              <a:rPr lang="en-US" sz="4000" b="1" dirty="0" err="1">
                <a:solidFill>
                  <a:schemeClr val="bg1"/>
                </a:solidFill>
              </a:rPr>
              <a:t>quan</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pt-BR" sz="4000" i="1" dirty="0">
                <a:solidFill>
                  <a:schemeClr val="bg1"/>
                </a:solidFill>
              </a:rPr>
              <a:t>5.5. Giám sát hoạt động trong lĩnh vực hành chính tư pháp và bổ trợ tư pháp: </a:t>
            </a:r>
            <a:endParaRPr lang="en-US" sz="4000" dirty="0">
              <a:solidFill>
                <a:schemeClr val="bg1"/>
              </a:solidFill>
            </a:endParaRPr>
          </a:p>
          <a:p>
            <a:pPr marL="0" indent="0">
              <a:buNone/>
            </a:pPr>
            <a:r>
              <a:rPr lang="pt-BR" sz="4000" dirty="0">
                <a:solidFill>
                  <a:schemeClr val="bg1"/>
                </a:solidFill>
              </a:rPr>
              <a:t>- Hiện tại, việc công chứng, chứng thực của Văn phòng công chứng và UBND cấp xã, việc thực hiện các thủ tục hành chính về hộ tịch, về cư trú, về cấp giấy chứng nhận quyền sử dụng đất, về đầu tư xây dựng rất là nhiêu khê, phiền hà, là môi trường rất dễ xảy ra tiêu cực, tham những nên HĐND các cấp cần quan tâm giám sát.</a:t>
            </a:r>
            <a:endParaRPr lang="en-US" sz="4000" dirty="0">
              <a:solidFill>
                <a:schemeClr val="bg1"/>
              </a:solidFill>
            </a:endParaRPr>
          </a:p>
          <a:p>
            <a:pPr marL="0" indent="0">
              <a:buNone/>
            </a:pPr>
            <a:r>
              <a:rPr lang="pt-BR" sz="4000" dirty="0">
                <a:solidFill>
                  <a:schemeClr val="bg1"/>
                </a:solidFill>
              </a:rPr>
              <a:t>Để hoạt động giám sát lĩnh vực này đi vào nề nếp, trước mắt, HĐND từng cấp cần yêu cầu các cơ quan, tổ chức có thẩm quyền báo cáo đầy đủ về thực trạng và kết quả hoạt động của từng lĩnh vực để Ban pháp chế thẩm tra; trên cơ sở thẩm tra báo cáo của từng lĩnh vực, Ban pháp chế xây dựng báo cáo trình HĐND xem xét, đánh giá hoạt động của lĩnh vực tư pháp nói chung.</a:t>
            </a:r>
            <a:endParaRPr lang="en-US" sz="4000" dirty="0">
              <a:solidFill>
                <a:schemeClr val="bg1"/>
              </a:solidFill>
            </a:endParaRPr>
          </a:p>
        </p:txBody>
      </p:sp>
    </p:spTree>
    <p:extLst>
      <p:ext uri="{BB962C8B-B14F-4D97-AF65-F5344CB8AC3E}">
        <p14:creationId xmlns:p14="http://schemas.microsoft.com/office/powerpoint/2010/main" val="3093410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999" y="495300"/>
            <a:ext cx="17526002" cy="9448800"/>
            <a:chOff x="-169759" y="-140484"/>
            <a:chExt cx="4425245" cy="2307951"/>
          </a:xfrm>
        </p:grpSpPr>
        <p:sp>
          <p:nvSpPr>
            <p:cNvPr id="3" name="Freeform 3"/>
            <p:cNvSpPr/>
            <p:nvPr/>
          </p:nvSpPr>
          <p:spPr>
            <a:xfrm>
              <a:off x="-169759" y="-140484"/>
              <a:ext cx="4425245" cy="2307951"/>
            </a:xfrm>
            <a:prstGeom prst="roundRect">
              <a:avLst/>
            </a:prstGeom>
            <a:solidFill>
              <a:srgbClr val="8CA9AD"/>
            </a:solidFill>
          </p:spPr>
        </p:sp>
        <p:sp>
          <p:nvSpPr>
            <p:cNvPr id="4" name="TextBox 4"/>
            <p:cNvSpPr txBox="1"/>
            <p:nvPr/>
          </p:nvSpPr>
          <p:spPr>
            <a:xfrm>
              <a:off x="0" y="-38100"/>
              <a:ext cx="812800" cy="850900"/>
            </a:xfrm>
            <a:prstGeom prst="roundRect">
              <a:avLst/>
            </a:prstGeom>
          </p:spPr>
          <p:txBody>
            <a:bodyPr lIns="50800" tIns="50800" rIns="50800" bIns="50800" rtlCol="0" anchor="ctr"/>
            <a:lstStyle/>
            <a:p>
              <a:pPr algn="ctr">
                <a:lnSpc>
                  <a:spcPts val="2659"/>
                </a:lnSpc>
                <a:spcBef>
                  <a:spcPct val="0"/>
                </a:spcBef>
              </a:pPr>
              <a:endParaRPr/>
            </a:p>
          </p:txBody>
        </p:sp>
      </p:grpSp>
      <p:sp>
        <p:nvSpPr>
          <p:cNvPr id="5" name="Title 4"/>
          <p:cNvSpPr>
            <a:spLocks noGrp="1"/>
          </p:cNvSpPr>
          <p:nvPr>
            <p:ph type="title"/>
          </p:nvPr>
        </p:nvSpPr>
        <p:spPr>
          <a:xfrm>
            <a:off x="2667000" y="2579476"/>
            <a:ext cx="12954000" cy="2034939"/>
          </a:xfrm>
        </p:spPr>
        <p:txBody>
          <a:bodyPr>
            <a:noAutofit/>
          </a:bodyPr>
          <a:lstStyle/>
          <a:p>
            <a:pPr algn="ctr" fontAlgn="base"/>
            <a:r>
              <a:rPr lang="pt-BR" dirty="0">
                <a:solidFill>
                  <a:schemeClr val="bg1"/>
                </a:solidFill>
              </a:rPr>
              <a:t>Trên đây là chuyên </a:t>
            </a:r>
            <a:r>
              <a:rPr lang="pt-BR">
                <a:solidFill>
                  <a:schemeClr val="bg1"/>
                </a:solidFill>
              </a:rPr>
              <a:t>đề “</a:t>
            </a:r>
            <a:r>
              <a:rPr lang="pt-BR" i="1">
                <a:solidFill>
                  <a:schemeClr val="bg1"/>
                </a:solidFill>
              </a:rPr>
              <a:t>kỹ năng quyết định và giám sát của Hội </a:t>
            </a:r>
            <a:r>
              <a:rPr lang="pt-BR" i="1" dirty="0">
                <a:solidFill>
                  <a:schemeClr val="bg1"/>
                </a:solidFill>
              </a:rPr>
              <a:t>đồng nhân </a:t>
            </a:r>
            <a:r>
              <a:rPr lang="pt-BR" i="1">
                <a:solidFill>
                  <a:schemeClr val="bg1"/>
                </a:solidFill>
              </a:rPr>
              <a:t>dân trong </a:t>
            </a:r>
            <a:r>
              <a:rPr lang="pt-BR" i="1" dirty="0">
                <a:solidFill>
                  <a:schemeClr val="bg1"/>
                </a:solidFill>
              </a:rPr>
              <a:t>lĩnh vực </a:t>
            </a:r>
            <a:r>
              <a:rPr lang="pt-BR" i="1">
                <a:solidFill>
                  <a:schemeClr val="bg1"/>
                </a:solidFill>
              </a:rPr>
              <a:t>tư pháp”.</a:t>
            </a:r>
            <a:r>
              <a:rPr lang="pt-BR">
                <a:solidFill>
                  <a:schemeClr val="bg1"/>
                </a:solidFill>
              </a:rPr>
              <a:t> </a:t>
            </a:r>
            <a:br>
              <a:rPr lang="pt-BR">
                <a:solidFill>
                  <a:schemeClr val="bg1"/>
                </a:solidFill>
              </a:rPr>
            </a:br>
            <a:r>
              <a:rPr lang="pt-BR">
                <a:solidFill>
                  <a:schemeClr val="bg1"/>
                </a:solidFill>
              </a:rPr>
              <a:t>Xin </a:t>
            </a:r>
            <a:r>
              <a:rPr lang="pt-BR" dirty="0">
                <a:solidFill>
                  <a:schemeClr val="bg1"/>
                </a:solidFill>
              </a:rPr>
              <a:t>trân trọng giới thiệu để đại biểu nghiên cứu, tham khảo. </a:t>
            </a:r>
            <a:br>
              <a:rPr lang="pt-BR" dirty="0">
                <a:solidFill>
                  <a:schemeClr val="bg1"/>
                </a:solidFill>
              </a:rPr>
            </a:br>
            <a:r>
              <a:rPr lang="pt-BR" dirty="0">
                <a:solidFill>
                  <a:schemeClr val="bg1"/>
                </a:solidFill>
              </a:rPr>
              <a:t>Xin trân trọng cảm ơn!</a:t>
            </a:r>
            <a:endParaRPr lang="en-US" dirty="0">
              <a:solidFill>
                <a:schemeClr val="bg1"/>
              </a:solidFill>
            </a:endParaRPr>
          </a:p>
        </p:txBody>
      </p:sp>
      <p:sp>
        <p:nvSpPr>
          <p:cNvPr id="6" name="Text Placeholder 5"/>
          <p:cNvSpPr>
            <a:spLocks noGrp="1"/>
          </p:cNvSpPr>
          <p:nvPr>
            <p:ph type="body" idx="1"/>
          </p:nvPr>
        </p:nvSpPr>
        <p:spPr>
          <a:xfrm>
            <a:off x="3619500" y="5114031"/>
            <a:ext cx="10896600" cy="1500187"/>
          </a:xfrm>
        </p:spPr>
        <p:txBody>
          <a:bodyPr>
            <a:noAutofit/>
          </a:bodyPr>
          <a:lstStyle/>
          <a:p>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rPr>
              <a:t>1.  </a:t>
            </a:r>
            <a:r>
              <a:rPr lang="en-US" sz="4000" b="1" dirty="0" err="1">
                <a:solidFill>
                  <a:schemeClr val="bg1"/>
                </a:solidFill>
              </a:rPr>
              <a:t>Quy</a:t>
            </a:r>
            <a:r>
              <a:rPr lang="en-US" sz="4000" b="1" dirty="0">
                <a:solidFill>
                  <a:schemeClr val="bg1"/>
                </a:solidFill>
              </a:rPr>
              <a:t> </a:t>
            </a:r>
            <a:r>
              <a:rPr lang="en-US" sz="4000" b="1" dirty="0" err="1">
                <a:solidFill>
                  <a:schemeClr val="bg1"/>
                </a:solidFill>
              </a:rPr>
              <a:t>định</a:t>
            </a:r>
            <a:r>
              <a:rPr lang="en-US" sz="4000" b="1" dirty="0">
                <a:solidFill>
                  <a:schemeClr val="bg1"/>
                </a:solidFill>
              </a:rPr>
              <a:t> </a:t>
            </a:r>
            <a:r>
              <a:rPr lang="en-US" sz="4000" b="1" dirty="0" err="1">
                <a:solidFill>
                  <a:schemeClr val="bg1"/>
                </a:solidFill>
              </a:rPr>
              <a:t>của</a:t>
            </a:r>
            <a:r>
              <a:rPr lang="en-US" sz="4000" b="1" dirty="0">
                <a:solidFill>
                  <a:schemeClr val="bg1"/>
                </a:solidFill>
              </a:rPr>
              <a:t> </a:t>
            </a:r>
            <a:r>
              <a:rPr lang="en-US" sz="4000" b="1" dirty="0" err="1">
                <a:solidFill>
                  <a:schemeClr val="bg1"/>
                </a:solidFill>
              </a:rPr>
              <a:t>Hiến</a:t>
            </a:r>
            <a:r>
              <a:rPr lang="en-US" sz="4000" b="1" dirty="0">
                <a:solidFill>
                  <a:schemeClr val="bg1"/>
                </a:solidFill>
              </a:rPr>
              <a:t> </a:t>
            </a:r>
            <a:r>
              <a:rPr lang="en-US" sz="4000" b="1" dirty="0" err="1">
                <a:solidFill>
                  <a:schemeClr val="bg1"/>
                </a:solidFill>
              </a:rPr>
              <a:t>pháp</a:t>
            </a:r>
            <a:r>
              <a:rPr lang="en-US" sz="4000" dirty="0">
                <a:solidFill>
                  <a:schemeClr val="bg1"/>
                </a:solidFill>
              </a:rPr>
              <a:t> </a:t>
            </a:r>
          </a:p>
          <a:p>
            <a:pPr marL="0" indent="0">
              <a:buNone/>
            </a:pP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hiểu</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tính</a:t>
            </a:r>
            <a:r>
              <a:rPr lang="en-US" sz="4000" dirty="0">
                <a:solidFill>
                  <a:schemeClr val="bg1"/>
                </a:solidFill>
              </a:rPr>
              <a:t> </a:t>
            </a:r>
            <a:r>
              <a:rPr lang="en-US" sz="4000" dirty="0" err="1">
                <a:solidFill>
                  <a:schemeClr val="bg1"/>
                </a:solidFill>
              </a:rPr>
              <a:t>nghiêm</a:t>
            </a:r>
            <a:r>
              <a:rPr lang="en-US" sz="4000" dirty="0">
                <a:solidFill>
                  <a:schemeClr val="bg1"/>
                </a:solidFill>
              </a:rPr>
              <a:t> minh </a:t>
            </a:r>
            <a:r>
              <a:rPr lang="en-US" sz="4000" dirty="0" err="1">
                <a:solidFill>
                  <a:schemeClr val="bg1"/>
                </a:solidFill>
              </a:rPr>
              <a:t>và</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bằng</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thi</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vi-VN" sz="4000" dirty="0">
                <a:solidFill>
                  <a:schemeClr val="bg1"/>
                </a:solidFill>
              </a:rPr>
              <a:t>,</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vệ</a:t>
            </a:r>
            <a:r>
              <a:rPr lang="en-US" sz="4000" dirty="0">
                <a:solidFill>
                  <a:schemeClr val="bg1"/>
                </a:solidFill>
              </a:rPr>
              <a:t> </a:t>
            </a:r>
            <a:r>
              <a:rPr lang="en-US" sz="4000" dirty="0" err="1">
                <a:solidFill>
                  <a:schemeClr val="bg1"/>
                </a:solidFill>
              </a:rPr>
              <a:t>quyền</a:t>
            </a:r>
            <a:r>
              <a:rPr lang="en-US" sz="4000" dirty="0">
                <a:solidFill>
                  <a:schemeClr val="bg1"/>
                </a:solidFill>
              </a:rPr>
              <a:t> </a:t>
            </a:r>
            <a:r>
              <a:rPr lang="vi-VN" sz="4000" dirty="0">
                <a:solidFill>
                  <a:schemeClr val="bg1"/>
                </a:solidFill>
              </a:rPr>
              <a:t>và </a:t>
            </a:r>
            <a:r>
              <a:rPr lang="en-US" sz="4000" dirty="0" err="1">
                <a:solidFill>
                  <a:schemeClr val="bg1"/>
                </a:solidFill>
              </a:rPr>
              <a:t>lợi</a:t>
            </a:r>
            <a:r>
              <a:rPr lang="en-US" sz="4000" dirty="0">
                <a:solidFill>
                  <a:schemeClr val="bg1"/>
                </a:solidFill>
              </a:rPr>
              <a:t> </a:t>
            </a:r>
            <a:r>
              <a:rPr lang="en-US" sz="4000" dirty="0" err="1">
                <a:solidFill>
                  <a:schemeClr val="bg1"/>
                </a:solidFill>
              </a:rPr>
              <a:t>ích</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xử</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vụ</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vi-VN" sz="4000" dirty="0">
                <a:solidFill>
                  <a:schemeClr val="bg1"/>
                </a:solidFill>
              </a:rPr>
              <a:t>tranh chấp, </a:t>
            </a:r>
            <a:r>
              <a:rPr lang="en-US" sz="4000" dirty="0" err="1">
                <a:solidFill>
                  <a:schemeClr val="bg1"/>
                </a:solidFill>
              </a:rPr>
              <a:t>đảm</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sự</a:t>
            </a:r>
            <a:r>
              <a:rPr lang="en-US" sz="4000" dirty="0">
                <a:solidFill>
                  <a:schemeClr val="bg1"/>
                </a:solidFill>
              </a:rPr>
              <a:t> an </a:t>
            </a:r>
            <a:r>
              <a:rPr lang="en-US" sz="4000" dirty="0" err="1">
                <a:solidFill>
                  <a:schemeClr val="bg1"/>
                </a:solidFill>
              </a:rPr>
              <a:t>toàn</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lý</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sản</a:t>
            </a:r>
            <a:r>
              <a:rPr lang="en-US" sz="4000" dirty="0">
                <a:solidFill>
                  <a:schemeClr val="bg1"/>
                </a:solidFill>
              </a:rPr>
              <a:t> </a:t>
            </a:r>
            <a:r>
              <a:rPr lang="en-US" sz="4000" dirty="0" err="1">
                <a:solidFill>
                  <a:schemeClr val="bg1"/>
                </a:solidFill>
              </a:rPr>
              <a:t>xuất</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doanh</a:t>
            </a:r>
            <a:r>
              <a:rPr lang="en-US" sz="4000" dirty="0">
                <a:solidFill>
                  <a:schemeClr val="bg1"/>
                </a:solidFill>
              </a:rPr>
              <a:t>, </a:t>
            </a:r>
            <a:r>
              <a:rPr lang="en-US" sz="4000" dirty="0" err="1">
                <a:solidFill>
                  <a:schemeClr val="bg1"/>
                </a:solidFill>
              </a:rPr>
              <a:t>tạo</a:t>
            </a:r>
            <a:r>
              <a:rPr lang="en-US" sz="4000" dirty="0">
                <a:solidFill>
                  <a:schemeClr val="bg1"/>
                </a:solidFill>
              </a:rPr>
              <a:t> </a:t>
            </a:r>
            <a:r>
              <a:rPr lang="en-US" sz="4000" dirty="0" err="1">
                <a:solidFill>
                  <a:schemeClr val="bg1"/>
                </a:solidFill>
              </a:rPr>
              <a:t>điều</a:t>
            </a:r>
            <a:r>
              <a:rPr lang="en-US" sz="4000" dirty="0">
                <a:solidFill>
                  <a:schemeClr val="bg1"/>
                </a:solidFill>
              </a:rPr>
              <a:t> </a:t>
            </a:r>
            <a:r>
              <a:rPr lang="en-US" sz="4000" dirty="0" err="1">
                <a:solidFill>
                  <a:schemeClr val="bg1"/>
                </a:solidFill>
              </a:rPr>
              <a:t>kiện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thúc</a:t>
            </a:r>
            <a:r>
              <a:rPr lang="en-US" sz="4000" dirty="0">
                <a:solidFill>
                  <a:schemeClr val="bg1"/>
                </a:solidFill>
              </a:rPr>
              <a:t> </a:t>
            </a:r>
            <a:r>
              <a:rPr lang="en-US" sz="4000" dirty="0" err="1">
                <a:solidFill>
                  <a:schemeClr val="bg1"/>
                </a:solidFill>
              </a:rPr>
              <a:t>đẩy</a:t>
            </a:r>
            <a:r>
              <a:rPr lang="en-US" sz="4000" dirty="0">
                <a:solidFill>
                  <a:schemeClr val="bg1"/>
                </a:solidFill>
              </a:rPr>
              <a:t> </a:t>
            </a:r>
            <a:r>
              <a:rPr lang="en-US" sz="4000" dirty="0" err="1">
                <a:solidFill>
                  <a:schemeClr val="bg1"/>
                </a:solidFill>
              </a:rPr>
              <a:t>sự</a:t>
            </a:r>
            <a:r>
              <a:rPr lang="en-US" sz="4000" dirty="0">
                <a:solidFill>
                  <a:schemeClr val="bg1"/>
                </a:solidFill>
              </a:rPr>
              <a:t> </a:t>
            </a:r>
            <a:r>
              <a:rPr lang="en-US" sz="4000" dirty="0" err="1">
                <a:solidFill>
                  <a:schemeClr val="bg1"/>
                </a:solidFill>
              </a:rPr>
              <a:t>phát</a:t>
            </a:r>
            <a:r>
              <a:rPr lang="en-US" sz="4000" dirty="0">
                <a:solidFill>
                  <a:schemeClr val="bg1"/>
                </a:solidFill>
              </a:rPr>
              <a:t> </a:t>
            </a:r>
            <a:r>
              <a:rPr lang="en-US" sz="4000" dirty="0" err="1">
                <a:solidFill>
                  <a:schemeClr val="bg1"/>
                </a:solidFill>
              </a:rPr>
              <a:t>triển</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xã</a:t>
            </a:r>
            <a:r>
              <a:rPr lang="en-US" sz="4000" dirty="0">
                <a:solidFill>
                  <a:schemeClr val="bg1"/>
                </a:solidFill>
              </a:rPr>
              <a:t> </a:t>
            </a:r>
            <a:r>
              <a:rPr lang="en-US" sz="4000" dirty="0" err="1">
                <a:solidFill>
                  <a:schemeClr val="bg1"/>
                </a:solidFill>
              </a:rPr>
              <a:t>hội</a:t>
            </a:r>
            <a:r>
              <a:rPr lang="en-US" sz="4000" dirty="0">
                <a:solidFill>
                  <a:schemeClr val="bg1"/>
                </a:solidFill>
              </a:rPr>
              <a:t>;</a:t>
            </a:r>
          </a:p>
          <a:p>
            <a:pPr marL="0" indent="0">
              <a:buNone/>
            </a:pPr>
            <a:r>
              <a:rPr lang="en-US" sz="4000" dirty="0">
                <a:solidFill>
                  <a:schemeClr val="bg1"/>
                </a:solidFill>
              </a:rPr>
              <a:t>- </a:t>
            </a:r>
            <a:r>
              <a:rPr lang="en-US" sz="4000" dirty="0" err="1">
                <a:solidFill>
                  <a:schemeClr val="bg1"/>
                </a:solidFill>
              </a:rPr>
              <a:t>Lĩnh</a:t>
            </a:r>
            <a:r>
              <a:rPr lang="en-US" sz="4000" dirty="0">
                <a:solidFill>
                  <a:schemeClr val="bg1"/>
                </a:solidFill>
              </a:rPr>
              <a:t> </a:t>
            </a:r>
            <a:r>
              <a:rPr lang="en-US" sz="4000" dirty="0" err="1">
                <a:solidFill>
                  <a:schemeClr val="bg1"/>
                </a:solidFill>
              </a:rPr>
              <a:t>vực</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gồm</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chính</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do </a:t>
            </a:r>
            <a:r>
              <a:rPr lang="en-US" sz="4000" dirty="0" err="1">
                <a:solidFill>
                  <a:schemeClr val="bg1"/>
                </a:solidFill>
              </a:rPr>
              <a:t>hệ</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hành</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do </a:t>
            </a:r>
            <a:r>
              <a:rPr lang="en-US" sz="4000" dirty="0" err="1">
                <a:solidFill>
                  <a:schemeClr val="bg1"/>
                </a:solidFill>
              </a:rPr>
              <a:t>hệ</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cơ</a:t>
            </a:r>
            <a:r>
              <a:rPr lang="en-US" sz="4000" dirty="0">
                <a:solidFill>
                  <a:schemeClr val="bg1"/>
                </a:solidFill>
              </a:rPr>
              <a:t> </a:t>
            </a:r>
            <a:r>
              <a:rPr lang="en-US" sz="4000" dirty="0" err="1">
                <a:solidFill>
                  <a:schemeClr val="bg1"/>
                </a:solidFill>
              </a:rPr>
              <a:t>quan</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a:t>
            </a:r>
          </a:p>
          <a:p>
            <a:pPr marL="0" indent="0">
              <a:buNone/>
            </a:pPr>
            <a:r>
              <a:rPr lang="en-US" sz="4000" dirty="0">
                <a:solidFill>
                  <a:schemeClr val="bg1"/>
                </a:solidFill>
              </a:rPr>
              <a:t>-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đúng</a:t>
            </a:r>
            <a:r>
              <a:rPr lang="en-US" sz="4000" dirty="0">
                <a:solidFill>
                  <a:schemeClr val="bg1"/>
                </a:solidFill>
              </a:rPr>
              <a:t> </a:t>
            </a:r>
            <a:r>
              <a:rPr lang="en-US" sz="4000" dirty="0" err="1">
                <a:solidFill>
                  <a:schemeClr val="bg1"/>
                </a:solidFill>
              </a:rPr>
              <a:t>đắn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bằng</a:t>
            </a:r>
            <a:r>
              <a:rPr lang="en-US" sz="4000" dirty="0">
                <a:solidFill>
                  <a:schemeClr val="bg1"/>
                </a:solidFill>
              </a:rPr>
              <a:t> </a:t>
            </a:r>
            <a:r>
              <a:rPr lang="en-US" sz="4000" dirty="0" err="1">
                <a:solidFill>
                  <a:schemeClr val="bg1"/>
                </a:solidFill>
              </a:rPr>
              <a:t>lĩnh</a:t>
            </a:r>
            <a:r>
              <a:rPr lang="en-US" sz="4000" dirty="0">
                <a:solidFill>
                  <a:schemeClr val="bg1"/>
                </a:solidFill>
              </a:rPr>
              <a:t> </a:t>
            </a:r>
            <a:r>
              <a:rPr lang="en-US" sz="4000" dirty="0" err="1">
                <a:solidFill>
                  <a:schemeClr val="bg1"/>
                </a:solidFill>
              </a:rPr>
              <a:t>vực</a:t>
            </a:r>
            <a:r>
              <a:rPr lang="en-US" sz="4000" dirty="0">
                <a:solidFill>
                  <a:schemeClr val="bg1"/>
                </a:solidFill>
              </a:rPr>
              <a:t> </a:t>
            </a:r>
            <a:r>
              <a:rPr lang="en-US" sz="4000" dirty="0" err="1">
                <a:solidFill>
                  <a:schemeClr val="bg1"/>
                </a:solidFill>
              </a:rPr>
              <a:t>tư</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sẽ</a:t>
            </a:r>
            <a:r>
              <a:rPr lang="en-US" sz="4000" dirty="0">
                <a:solidFill>
                  <a:schemeClr val="bg1"/>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người</a:t>
            </a:r>
            <a:r>
              <a:rPr lang="en-US" sz="4000" dirty="0">
                <a:solidFill>
                  <a:schemeClr val="bg1"/>
                </a:solidFill>
              </a:rPr>
              <a:t> </a:t>
            </a:r>
            <a:r>
              <a:rPr lang="en-US" sz="4000" dirty="0" err="1">
                <a:solidFill>
                  <a:schemeClr val="bg1"/>
                </a:solidFill>
              </a:rPr>
              <a:t>dân</a:t>
            </a:r>
            <a:r>
              <a:rPr lang="en-US" sz="4000" dirty="0">
                <a:solidFill>
                  <a:schemeClr val="bg1"/>
                </a:solidFill>
              </a:rPr>
              <a:t> tin </a:t>
            </a:r>
            <a:r>
              <a:rPr lang="en-US" sz="4000" dirty="0" err="1">
                <a:solidFill>
                  <a:schemeClr val="bg1"/>
                </a:solidFill>
              </a:rPr>
              <a:t>tưởng</a:t>
            </a:r>
            <a:r>
              <a:rPr lang="en-US" sz="4000" dirty="0">
                <a:solidFill>
                  <a:schemeClr val="bg1"/>
                </a:solidFill>
              </a:rPr>
              <a:t> </a:t>
            </a:r>
            <a:r>
              <a:rPr lang="en-US" sz="4000" dirty="0" err="1">
                <a:solidFill>
                  <a:schemeClr val="bg1"/>
                </a:solidFill>
              </a:rPr>
              <a:t>vào</a:t>
            </a:r>
            <a:r>
              <a:rPr lang="en-US" sz="4000" dirty="0">
                <a:solidFill>
                  <a:schemeClr val="bg1"/>
                </a:solidFill>
              </a:rPr>
              <a:t> </a:t>
            </a:r>
            <a:r>
              <a:rPr lang="en-US" sz="4000" dirty="0" err="1">
                <a:solidFill>
                  <a:schemeClr val="bg1"/>
                </a:solidFill>
              </a:rPr>
              <a:t>hệ</a:t>
            </a:r>
            <a:r>
              <a:rPr lang="en-US" sz="4000" dirty="0">
                <a:solidFill>
                  <a:schemeClr val="bg1"/>
                </a:solidFill>
              </a:rPr>
              <a:t> </a:t>
            </a:r>
            <a:r>
              <a:rPr lang="en-US" sz="4000" dirty="0" err="1">
                <a:solidFill>
                  <a:schemeClr val="bg1"/>
                </a:solidFill>
              </a:rPr>
              <a:t>thống</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tôn</a:t>
            </a:r>
            <a:r>
              <a:rPr lang="en-US" sz="4000" dirty="0">
                <a:solidFill>
                  <a:schemeClr val="bg1"/>
                </a:solidFill>
              </a:rPr>
              <a:t> </a:t>
            </a:r>
            <a:r>
              <a:rPr lang="en-US" sz="4000" dirty="0" err="1">
                <a:solidFill>
                  <a:schemeClr val="bg1"/>
                </a:solidFill>
              </a:rPr>
              <a:t>trọng</a:t>
            </a:r>
            <a:r>
              <a:rPr lang="vi-VN" sz="4000" dirty="0">
                <a:solidFill>
                  <a:schemeClr val="bg1"/>
                </a:solidFill>
              </a:rPr>
              <a:t> và thực hiện đúng</a:t>
            </a:r>
            <a:r>
              <a:rPr lang="en-US" sz="4000" dirty="0">
                <a:solidFill>
                  <a:schemeClr val="bg1"/>
                </a:solidFill>
              </a:rPr>
              <a:t> </a:t>
            </a:r>
            <a:r>
              <a:rPr lang="en-US" sz="4000" dirty="0" err="1">
                <a:solidFill>
                  <a:schemeClr val="bg1"/>
                </a:solidFill>
              </a:rPr>
              <a:t>các</a:t>
            </a:r>
            <a:r>
              <a:rPr lang="en-US" sz="4000" dirty="0">
                <a:solidFill>
                  <a:schemeClr val="bg1"/>
                </a:solidFill>
              </a:rPr>
              <a:t> </a:t>
            </a:r>
            <a:r>
              <a:rPr lang="en-US" sz="4000" dirty="0" err="1">
                <a:solidFill>
                  <a:schemeClr val="bg1"/>
                </a:solidFill>
              </a:rPr>
              <a:t>quy</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pháp</a:t>
            </a:r>
            <a:r>
              <a:rPr lang="vi-VN" sz="4000" dirty="0">
                <a:solidFill>
                  <a:schemeClr val="bg1"/>
                </a:solidFill>
              </a:rPr>
              <a:t> luật</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ổn</a:t>
            </a:r>
            <a:r>
              <a:rPr lang="en-US" sz="4000" dirty="0">
                <a:solidFill>
                  <a:schemeClr val="bg1"/>
                </a:solidFill>
              </a:rPr>
              <a:t> </a:t>
            </a:r>
            <a:r>
              <a:rPr lang="en-US" sz="4000" dirty="0" err="1">
                <a:solidFill>
                  <a:schemeClr val="bg1"/>
                </a:solidFill>
              </a:rPr>
              <a:t>định</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trật</a:t>
            </a:r>
            <a:r>
              <a:rPr lang="en-US" sz="4000" dirty="0">
                <a:solidFill>
                  <a:schemeClr val="bg1"/>
                </a:solidFill>
              </a:rPr>
              <a:t> </a:t>
            </a:r>
            <a:r>
              <a:rPr lang="en-US" sz="4000" dirty="0" err="1">
                <a:solidFill>
                  <a:schemeClr val="bg1"/>
                </a:solidFill>
              </a:rPr>
              <a:t>tự</a:t>
            </a:r>
            <a:r>
              <a:rPr lang="en-US" sz="4000" dirty="0">
                <a:solidFill>
                  <a:schemeClr val="bg1"/>
                </a:solidFill>
              </a:rPr>
              <a:t> </a:t>
            </a:r>
            <a:r>
              <a:rPr lang="en-US" sz="4000" dirty="0" err="1">
                <a:solidFill>
                  <a:schemeClr val="bg1"/>
                </a:solidFill>
              </a:rPr>
              <a:t>xã</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giáo</a:t>
            </a:r>
            <a:r>
              <a:rPr lang="en-US" sz="4000" dirty="0">
                <a:solidFill>
                  <a:schemeClr val="bg1"/>
                </a:solidFill>
              </a:rPr>
              <a:t> </a:t>
            </a:r>
            <a:r>
              <a:rPr lang="en-US" sz="4000" dirty="0" err="1">
                <a:solidFill>
                  <a:schemeClr val="bg1"/>
                </a:solidFill>
              </a:rPr>
              <a:t>dục</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nâng</a:t>
            </a:r>
            <a:r>
              <a:rPr lang="en-US" sz="4000" dirty="0">
                <a:solidFill>
                  <a:schemeClr val="bg1"/>
                </a:solidFill>
              </a:rPr>
              <a:t> </a:t>
            </a:r>
            <a:r>
              <a:rPr lang="en-US" sz="4000" dirty="0" err="1">
                <a:solidFill>
                  <a:schemeClr val="bg1"/>
                </a:solidFill>
              </a:rPr>
              <a:t>cao</a:t>
            </a:r>
            <a:r>
              <a:rPr lang="en-US" sz="4000" dirty="0">
                <a:solidFill>
                  <a:schemeClr val="bg1"/>
                </a:solidFill>
              </a:rPr>
              <a:t> </a:t>
            </a:r>
            <a:r>
              <a:rPr lang="en-US" sz="4000" dirty="0" err="1">
                <a:solidFill>
                  <a:schemeClr val="bg1"/>
                </a:solidFill>
              </a:rPr>
              <a:t>nhận</a:t>
            </a:r>
            <a:r>
              <a:rPr lang="en-US" sz="4000" dirty="0">
                <a:solidFill>
                  <a:schemeClr val="bg1"/>
                </a:solidFill>
              </a:rPr>
              <a:t> </a:t>
            </a:r>
            <a:r>
              <a:rPr lang="en-US" sz="4000" dirty="0" err="1">
                <a:solidFill>
                  <a:schemeClr val="bg1"/>
                </a:solidFill>
              </a:rPr>
              <a:t>thức</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cung</a:t>
            </a:r>
            <a:r>
              <a:rPr lang="en-US" sz="4000" dirty="0">
                <a:solidFill>
                  <a:schemeClr val="bg1"/>
                </a:solidFill>
              </a:rPr>
              <a:t> </a:t>
            </a:r>
            <a:r>
              <a:rPr lang="en-US" sz="4000" dirty="0" err="1">
                <a:solidFill>
                  <a:schemeClr val="bg1"/>
                </a:solidFill>
              </a:rPr>
              <a:t>cấp</a:t>
            </a:r>
            <a:r>
              <a:rPr lang="en-US" sz="4000" dirty="0">
                <a:solidFill>
                  <a:schemeClr val="bg1"/>
                </a:solidFill>
              </a:rPr>
              <a:t> </a:t>
            </a:r>
            <a:r>
              <a:rPr lang="en-US" sz="4000" dirty="0" err="1">
                <a:solidFill>
                  <a:schemeClr val="bg1"/>
                </a:solidFill>
              </a:rPr>
              <a:t>thông</a:t>
            </a:r>
            <a:r>
              <a:rPr lang="en-US" sz="4000" dirty="0">
                <a:solidFill>
                  <a:schemeClr val="bg1"/>
                </a:solidFill>
              </a:rPr>
              <a:t> tin, </a:t>
            </a:r>
            <a:r>
              <a:rPr lang="en-US" sz="4000" dirty="0" err="1">
                <a:solidFill>
                  <a:schemeClr val="bg1"/>
                </a:solidFill>
              </a:rPr>
              <a:t>giải</a:t>
            </a:r>
            <a:r>
              <a:rPr lang="en-US" sz="4000" dirty="0">
                <a:solidFill>
                  <a:schemeClr val="bg1"/>
                </a:solidFill>
              </a:rPr>
              <a:t> </a:t>
            </a:r>
            <a:r>
              <a:rPr lang="en-US" sz="4000" dirty="0" err="1">
                <a:solidFill>
                  <a:schemeClr val="bg1"/>
                </a:solidFill>
              </a:rPr>
              <a:t>thích</a:t>
            </a:r>
            <a:r>
              <a:rPr lang="en-US" sz="4000" dirty="0">
                <a:solidFill>
                  <a:schemeClr val="bg1"/>
                </a:solidFill>
              </a:rPr>
              <a:t> </a:t>
            </a:r>
            <a:r>
              <a:rPr lang="en-US" sz="4000" dirty="0" err="1">
                <a:solidFill>
                  <a:schemeClr val="bg1"/>
                </a:solidFill>
              </a:rPr>
              <a:t>lý</a:t>
            </a:r>
            <a:r>
              <a:rPr lang="en-US" sz="4000" dirty="0">
                <a:solidFill>
                  <a:schemeClr val="bg1"/>
                </a:solidFill>
              </a:rPr>
              <a:t> do </a:t>
            </a:r>
            <a:r>
              <a:rPr lang="en-US" sz="4000" dirty="0" err="1">
                <a:solidFill>
                  <a:schemeClr val="bg1"/>
                </a:solidFill>
              </a:rPr>
              <a:t>giúp</a:t>
            </a:r>
            <a:r>
              <a:rPr lang="en-US" sz="4000" dirty="0">
                <a:solidFill>
                  <a:schemeClr val="bg1"/>
                </a:solidFill>
              </a:rPr>
              <a:t> </a:t>
            </a:r>
            <a:r>
              <a:rPr lang="en-US" sz="4000" dirty="0" err="1">
                <a:solidFill>
                  <a:schemeClr val="bg1"/>
                </a:solidFill>
              </a:rPr>
              <a:t>công</a:t>
            </a:r>
            <a:r>
              <a:rPr lang="en-US" sz="4000" dirty="0">
                <a:solidFill>
                  <a:schemeClr val="bg1"/>
                </a:solidFill>
              </a:rPr>
              <a:t> </a:t>
            </a:r>
            <a:r>
              <a:rPr lang="en-US" sz="4000" dirty="0" err="1">
                <a:solidFill>
                  <a:schemeClr val="bg1"/>
                </a:solidFill>
              </a:rPr>
              <a:t>dân</a:t>
            </a:r>
            <a:r>
              <a:rPr lang="en-US" sz="4000" dirty="0">
                <a:solidFill>
                  <a:schemeClr val="bg1"/>
                </a:solidFill>
              </a:rPr>
              <a:t> </a:t>
            </a:r>
            <a:r>
              <a:rPr lang="en-US" sz="4000" dirty="0" err="1">
                <a:solidFill>
                  <a:schemeClr val="bg1"/>
                </a:solidFill>
              </a:rPr>
              <a:t>hiểu</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 </a:t>
            </a:r>
            <a:r>
              <a:rPr lang="en-US" sz="4000" dirty="0" err="1">
                <a:solidFill>
                  <a:schemeClr val="bg1"/>
                </a:solidFill>
              </a:rPr>
              <a:t>thấy</a:t>
            </a:r>
            <a:r>
              <a:rPr lang="en-US" sz="4000" dirty="0">
                <a:solidFill>
                  <a:schemeClr val="bg1"/>
                </a:solidFill>
              </a:rPr>
              <a:t> </a:t>
            </a:r>
            <a:r>
              <a:rPr lang="en-US" sz="4000" dirty="0" err="1">
                <a:solidFill>
                  <a:schemeClr val="bg1"/>
                </a:solidFill>
              </a:rPr>
              <a:t>được</a:t>
            </a:r>
            <a:r>
              <a:rPr lang="en-US" sz="4000" dirty="0">
                <a:solidFill>
                  <a:schemeClr val="bg1"/>
                </a:solidFill>
              </a:rPr>
              <a:t> </a:t>
            </a:r>
            <a:r>
              <a:rPr lang="en-US" sz="4000" dirty="0" err="1">
                <a:solidFill>
                  <a:schemeClr val="bg1"/>
                </a:solidFill>
              </a:rPr>
              <a:t>trách</a:t>
            </a:r>
            <a:r>
              <a:rPr lang="en-US" sz="4000" dirty="0">
                <a:solidFill>
                  <a:schemeClr val="bg1"/>
                </a:solidFill>
              </a:rPr>
              <a:t> </a:t>
            </a:r>
            <a:r>
              <a:rPr lang="en-US" sz="4000" dirty="0" err="1">
                <a:solidFill>
                  <a:schemeClr val="bg1"/>
                </a:solidFill>
              </a:rPr>
              <a:t>nhiệm</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mình</a:t>
            </a:r>
            <a:r>
              <a:rPr lang="en-US" sz="4000" dirty="0">
                <a:solidFill>
                  <a:schemeClr val="bg1"/>
                </a:solidFill>
              </a:rPr>
              <a:t> </a:t>
            </a:r>
            <a:r>
              <a:rPr lang="en-US" sz="4000" dirty="0" err="1">
                <a:solidFill>
                  <a:schemeClr val="bg1"/>
                </a:solidFill>
              </a:rPr>
              <a:t>trong</a:t>
            </a:r>
            <a:r>
              <a:rPr lang="en-US" sz="4000" dirty="0">
                <a:solidFill>
                  <a:schemeClr val="bg1"/>
                </a:solidFill>
              </a:rPr>
              <a:t> </a:t>
            </a:r>
            <a:r>
              <a:rPr lang="en-US" sz="4000" dirty="0" err="1">
                <a:solidFill>
                  <a:schemeClr val="bg1"/>
                </a:solidFill>
              </a:rPr>
              <a:t>việc</a:t>
            </a:r>
            <a:r>
              <a:rPr lang="en-US" sz="4000" dirty="0">
                <a:solidFill>
                  <a:schemeClr val="bg1"/>
                </a:solidFill>
              </a:rPr>
              <a:t> </a:t>
            </a:r>
            <a:r>
              <a:rPr lang="en-US" sz="4000" dirty="0" err="1">
                <a:solidFill>
                  <a:schemeClr val="bg1"/>
                </a:solidFill>
              </a:rPr>
              <a:t>xây</a:t>
            </a:r>
            <a:r>
              <a:rPr lang="en-US" sz="4000" dirty="0">
                <a:solidFill>
                  <a:schemeClr val="bg1"/>
                </a:solidFill>
              </a:rPr>
              <a:t> </a:t>
            </a:r>
            <a:r>
              <a:rPr lang="en-US" sz="4000" dirty="0" err="1">
                <a:solidFill>
                  <a:schemeClr val="bg1"/>
                </a:solidFill>
              </a:rPr>
              <a:t>dựng</a:t>
            </a:r>
            <a:r>
              <a:rPr lang="en-US" sz="4000" dirty="0">
                <a:solidFill>
                  <a:schemeClr val="bg1"/>
                </a:solidFill>
              </a:rPr>
              <a:t> </a:t>
            </a:r>
            <a:r>
              <a:rPr lang="en-US" sz="4000" dirty="0" err="1">
                <a:solidFill>
                  <a:schemeClr val="bg1"/>
                </a:solidFill>
              </a:rPr>
              <a:t>xã</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vi-VN" sz="4000" dirty="0">
                <a:solidFill>
                  <a:schemeClr val="bg1"/>
                </a:solidFill>
              </a:rPr>
              <a:t>công bằng, </a:t>
            </a:r>
            <a:r>
              <a:rPr lang="en-US" sz="4000" dirty="0" err="1">
                <a:solidFill>
                  <a:schemeClr val="bg1"/>
                </a:solidFill>
              </a:rPr>
              <a:t>văn</a:t>
            </a:r>
            <a:r>
              <a:rPr lang="en-US" sz="4000" dirty="0">
                <a:solidFill>
                  <a:schemeClr val="bg1"/>
                </a:solidFill>
              </a:rPr>
              <a:t> minh, </a:t>
            </a:r>
            <a:r>
              <a:rPr lang="en-US" sz="4000" dirty="0" err="1">
                <a:solidFill>
                  <a:schemeClr val="bg1"/>
                </a:solidFill>
              </a:rPr>
              <a:t>tuân</a:t>
            </a:r>
            <a:r>
              <a:rPr lang="en-US" sz="4000" dirty="0">
                <a:solidFill>
                  <a:schemeClr val="bg1"/>
                </a:solidFill>
              </a:rPr>
              <a:t> </a:t>
            </a:r>
            <a:r>
              <a:rPr lang="en-US" sz="4000" dirty="0" err="1">
                <a:solidFill>
                  <a:schemeClr val="bg1"/>
                </a:solidFill>
              </a:rPr>
              <a:t>thủ</a:t>
            </a:r>
            <a:r>
              <a:rPr lang="en-US" sz="4000" dirty="0">
                <a:solidFill>
                  <a:schemeClr val="bg1"/>
                </a:solidFill>
              </a:rPr>
              <a:t> </a:t>
            </a:r>
            <a:r>
              <a:rPr lang="en-US" sz="4000" dirty="0" err="1">
                <a:solidFill>
                  <a:schemeClr val="bg1"/>
                </a:solidFill>
              </a:rPr>
              <a:t>pháp</a:t>
            </a:r>
            <a:r>
              <a:rPr lang="en-US" sz="4000" dirty="0">
                <a:solidFill>
                  <a:schemeClr val="bg1"/>
                </a:solidFill>
              </a:rPr>
              <a:t> </a:t>
            </a:r>
            <a:r>
              <a:rPr lang="en-US" sz="4000" dirty="0" err="1">
                <a:solidFill>
                  <a:schemeClr val="bg1"/>
                </a:solidFill>
              </a:rPr>
              <a:t>luật</a:t>
            </a:r>
            <a:r>
              <a:rPr lang="en-US" sz="4000" dirty="0">
                <a:solidFill>
                  <a:schemeClr val="bg1"/>
                </a:solidFill>
              </a:rPr>
              <a:t>.</a:t>
            </a:r>
          </a:p>
        </p:txBody>
      </p:sp>
    </p:spTree>
    <p:extLst>
      <p:ext uri="{BB962C8B-B14F-4D97-AF65-F5344CB8AC3E}">
        <p14:creationId xmlns:p14="http://schemas.microsoft.com/office/powerpoint/2010/main" val="81916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rPr>
              <a:t>2.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dirty="0">
                <a:solidFill>
                  <a:schemeClr val="bg1"/>
                </a:solidFill>
              </a:rPr>
              <a:t>- H</a:t>
            </a:r>
            <a:r>
              <a:rPr lang="vi-VN" sz="4000" dirty="0">
                <a:solidFill>
                  <a:schemeClr val="bg1"/>
                </a:solidFill>
              </a:rPr>
              <a:t>oạt động tư pháp được hiểu là </a:t>
            </a:r>
            <a:r>
              <a:rPr lang="en-US" sz="4000" dirty="0" err="1">
                <a:solidFill>
                  <a:schemeClr val="bg1"/>
                </a:solidFill>
              </a:rPr>
              <a:t>các</a:t>
            </a:r>
            <a:r>
              <a:rPr lang="en-US" sz="4000" dirty="0">
                <a:solidFill>
                  <a:schemeClr val="bg1"/>
                </a:solidFill>
              </a:rPr>
              <a:t> </a:t>
            </a:r>
            <a:r>
              <a:rPr lang="vi-VN" sz="4000" dirty="0">
                <a:solidFill>
                  <a:schemeClr val="bg1"/>
                </a:solidFill>
              </a:rPr>
              <a:t>hoạt động điều tra, truy tố, xét xử, thi hành án</a:t>
            </a:r>
            <a:r>
              <a:rPr lang="en-US" sz="4000" dirty="0">
                <a:solidFill>
                  <a:schemeClr val="bg1"/>
                </a:solidFill>
              </a:rPr>
              <a:t>, </a:t>
            </a:r>
            <a:r>
              <a:rPr lang="vi-VN" sz="4000" dirty="0">
                <a:solidFill>
                  <a:schemeClr val="bg1"/>
                </a:solidFill>
              </a:rPr>
              <a:t>do </a:t>
            </a:r>
            <a:r>
              <a:rPr lang="en-US" sz="4000" dirty="0">
                <a:solidFill>
                  <a:schemeClr val="bg1"/>
                </a:solidFill>
              </a:rPr>
              <a:t>C</a:t>
            </a:r>
            <a:r>
              <a:rPr lang="vi-VN" sz="4000" dirty="0">
                <a:solidFill>
                  <a:schemeClr val="bg1"/>
                </a:solidFill>
              </a:rPr>
              <a:t>ơ quan điều tra, </a:t>
            </a:r>
            <a:r>
              <a:rPr lang="en-US" sz="4000" dirty="0">
                <a:solidFill>
                  <a:schemeClr val="bg1"/>
                </a:solidFill>
              </a:rPr>
              <a:t>V</a:t>
            </a:r>
            <a:r>
              <a:rPr lang="vi-VN" sz="4000" dirty="0">
                <a:solidFill>
                  <a:schemeClr val="bg1"/>
                </a:solidFill>
              </a:rPr>
              <a:t>iện kiểm sát, </a:t>
            </a:r>
            <a:r>
              <a:rPr lang="en-US" sz="4000" dirty="0">
                <a:solidFill>
                  <a:schemeClr val="bg1"/>
                </a:solidFill>
              </a:rPr>
              <a:t>T</a:t>
            </a:r>
            <a:r>
              <a:rPr lang="vi-VN" sz="4000" dirty="0">
                <a:solidFill>
                  <a:schemeClr val="bg1"/>
                </a:solidFill>
              </a:rPr>
              <a:t>òa án và </a:t>
            </a:r>
            <a:r>
              <a:rPr lang="en-US" sz="4000" dirty="0">
                <a:solidFill>
                  <a:schemeClr val="bg1"/>
                </a:solidFill>
              </a:rPr>
              <a:t>C</a:t>
            </a:r>
            <a:r>
              <a:rPr lang="vi-VN" sz="4000" dirty="0">
                <a:solidFill>
                  <a:schemeClr val="bg1"/>
                </a:solidFill>
              </a:rPr>
              <a:t>ơ quan thi hành án </a:t>
            </a:r>
            <a:r>
              <a:rPr lang="en-US" sz="4000" dirty="0" err="1">
                <a:solidFill>
                  <a:schemeClr val="bg1"/>
                </a:solidFill>
              </a:rPr>
              <a:t>thực</a:t>
            </a:r>
            <a:r>
              <a:rPr lang="en-US" sz="4000" dirty="0">
                <a:solidFill>
                  <a:schemeClr val="bg1"/>
                </a:solidFill>
              </a:rPr>
              <a:t> </a:t>
            </a:r>
            <a:r>
              <a:rPr lang="en-US" sz="4000" dirty="0" err="1">
                <a:solidFill>
                  <a:schemeClr val="bg1"/>
                </a:solidFill>
              </a:rPr>
              <a:t>hiện</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phải</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vi-VN" sz="4000" dirty="0">
                <a:solidFill>
                  <a:schemeClr val="bg1"/>
                </a:solidFill>
              </a:rPr>
              <a:t>thực hiện trong khuôn khổ pháp luật về tố tụng, về thi hành án nhằm bảo vệ các quyền và lợi ích hợp pháp của cá nhân, cơ quan, tổ chức</a:t>
            </a:r>
            <a:r>
              <a:rPr lang="en-US" sz="4000" dirty="0">
                <a:solidFill>
                  <a:schemeClr val="bg1"/>
                </a:solidFill>
              </a:rPr>
              <a:t>;</a:t>
            </a:r>
          </a:p>
          <a:p>
            <a:pPr marL="0" indent="0">
              <a:buNone/>
            </a:pPr>
            <a:r>
              <a:rPr lang="en-US" sz="4000" dirty="0">
                <a:solidFill>
                  <a:schemeClr val="bg1"/>
                </a:solidFill>
              </a:rPr>
              <a:t>- </a:t>
            </a:r>
            <a:r>
              <a:rPr lang="vi-VN" sz="4000" dirty="0">
                <a:solidFill>
                  <a:schemeClr val="bg1"/>
                </a:solidFill>
              </a:rPr>
              <a:t>Hoạt động điều tra, truy tố, xét </a:t>
            </a:r>
            <a:r>
              <a:rPr lang="en-US" sz="4000" dirty="0" err="1">
                <a:solidFill>
                  <a:schemeClr val="bg1"/>
                </a:solidFill>
              </a:rPr>
              <a:t>xử</a:t>
            </a:r>
            <a:r>
              <a:rPr lang="vi-VN" sz="4000" dirty="0">
                <a:solidFill>
                  <a:schemeClr val="bg1"/>
                </a:solidFill>
              </a:rPr>
              <a:t>, thi hành án nhằm bảo đảm ngăn chặn</a:t>
            </a:r>
            <a:r>
              <a:rPr lang="en-US" sz="4000" dirty="0">
                <a:solidFill>
                  <a:schemeClr val="bg1"/>
                </a:solidFill>
              </a:rPr>
              <a:t>,</a:t>
            </a:r>
            <a:r>
              <a:rPr lang="vi-VN" sz="4000" dirty="0">
                <a:solidFill>
                  <a:schemeClr val="bg1"/>
                </a:solidFill>
              </a:rPr>
              <a:t> phòng ngừa</a:t>
            </a:r>
            <a:r>
              <a:rPr lang="en-US" sz="4000" dirty="0">
                <a:solidFill>
                  <a:schemeClr val="bg1"/>
                </a:solidFill>
              </a:rPr>
              <a:t> </a:t>
            </a:r>
            <a:r>
              <a:rPr lang="en-US" sz="4000" dirty="0" err="1">
                <a:solidFill>
                  <a:schemeClr val="bg1"/>
                </a:solidFill>
              </a:rPr>
              <a:t>tội</a:t>
            </a:r>
            <a:r>
              <a:rPr lang="en-US" sz="4000" dirty="0">
                <a:solidFill>
                  <a:schemeClr val="bg1"/>
                </a:solidFill>
              </a:rPr>
              <a:t> </a:t>
            </a:r>
            <a:r>
              <a:rPr lang="en-US" sz="4000" dirty="0" err="1">
                <a:solidFill>
                  <a:schemeClr val="bg1"/>
                </a:solidFill>
              </a:rPr>
              <a:t>phạm</a:t>
            </a:r>
            <a:r>
              <a:rPr lang="en-US" sz="4000" dirty="0">
                <a:solidFill>
                  <a:schemeClr val="bg1"/>
                </a:solidFill>
              </a:rPr>
              <a:t>, </a:t>
            </a:r>
            <a:r>
              <a:rPr lang="en-US" sz="4000" dirty="0" err="1">
                <a:solidFill>
                  <a:schemeClr val="bg1"/>
                </a:solidFill>
              </a:rPr>
              <a:t>đảm</a:t>
            </a:r>
            <a:r>
              <a:rPr lang="en-US" sz="4000" dirty="0">
                <a:solidFill>
                  <a:schemeClr val="bg1"/>
                </a:solidFill>
              </a:rPr>
              <a:t> </a:t>
            </a:r>
            <a:r>
              <a:rPr lang="en-US" sz="4000" dirty="0" err="1">
                <a:solidFill>
                  <a:schemeClr val="bg1"/>
                </a:solidFill>
              </a:rPr>
              <a:t>bảo</a:t>
            </a:r>
            <a:r>
              <a:rPr lang="en-US" sz="4000" dirty="0">
                <a:solidFill>
                  <a:schemeClr val="bg1"/>
                </a:solidFill>
              </a:rPr>
              <a:t> </a:t>
            </a:r>
            <a:r>
              <a:rPr lang="vi-VN" sz="4000" dirty="0">
                <a:solidFill>
                  <a:schemeClr val="bg1"/>
                </a:solidFill>
              </a:rPr>
              <a:t>an ninh, trật tự, </a:t>
            </a:r>
            <a:r>
              <a:rPr lang="en-US" sz="4000" dirty="0">
                <a:solidFill>
                  <a:schemeClr val="bg1"/>
                </a:solidFill>
              </a:rPr>
              <a:t>an </a:t>
            </a:r>
            <a:r>
              <a:rPr lang="en-US" sz="4000" dirty="0" err="1">
                <a:solidFill>
                  <a:schemeClr val="bg1"/>
                </a:solidFill>
              </a:rPr>
              <a:t>toàn</a:t>
            </a:r>
            <a:r>
              <a:rPr lang="en-US" sz="4000" dirty="0">
                <a:solidFill>
                  <a:schemeClr val="bg1"/>
                </a:solidFill>
              </a:rPr>
              <a:t> </a:t>
            </a:r>
            <a:r>
              <a:rPr lang="en-US" sz="4000" dirty="0" err="1">
                <a:solidFill>
                  <a:schemeClr val="bg1"/>
                </a:solidFill>
              </a:rPr>
              <a:t>xã</a:t>
            </a:r>
            <a:r>
              <a:rPr lang="en-US" sz="4000" dirty="0">
                <a:solidFill>
                  <a:schemeClr val="bg1"/>
                </a:solidFill>
              </a:rPr>
              <a:t> </a:t>
            </a:r>
            <a:r>
              <a:rPr lang="en-US" sz="4000" dirty="0" err="1">
                <a:solidFill>
                  <a:schemeClr val="bg1"/>
                </a:solidFill>
              </a:rPr>
              <a:t>hội</a:t>
            </a:r>
            <a:r>
              <a:rPr lang="en-US" sz="4000" dirty="0">
                <a:solidFill>
                  <a:schemeClr val="bg1"/>
                </a:solidFill>
              </a:rPr>
              <a:t>. </a:t>
            </a:r>
            <a:r>
              <a:rPr lang="en-US" sz="4000" dirty="0" err="1">
                <a:solidFill>
                  <a:schemeClr val="bg1"/>
                </a:solidFill>
              </a:rPr>
              <a:t>Đặc</a:t>
            </a:r>
            <a:r>
              <a:rPr lang="en-US" sz="4000" dirty="0">
                <a:solidFill>
                  <a:schemeClr val="bg1"/>
                </a:solidFill>
              </a:rPr>
              <a:t> </a:t>
            </a:r>
            <a:r>
              <a:rPr lang="en-US" sz="4000" dirty="0" err="1">
                <a:solidFill>
                  <a:schemeClr val="bg1"/>
                </a:solidFill>
              </a:rPr>
              <a:t>thù</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này</a:t>
            </a:r>
            <a:r>
              <a:rPr lang="en-US" sz="4000" dirty="0">
                <a:solidFill>
                  <a:schemeClr val="bg1"/>
                </a:solidFill>
              </a:rPr>
              <a:t> </a:t>
            </a:r>
            <a:r>
              <a:rPr lang="vi-VN" sz="4000" dirty="0">
                <a:solidFill>
                  <a:schemeClr val="bg1"/>
                </a:solidFill>
              </a:rPr>
              <a:t>l</a:t>
            </a:r>
            <a:r>
              <a:rPr lang="en-US" sz="4000" dirty="0">
                <a:solidFill>
                  <a:schemeClr val="bg1"/>
                </a:solidFill>
              </a:rPr>
              <a:t>à </a:t>
            </a:r>
            <a:r>
              <a:rPr lang="en-US" sz="4000" dirty="0" err="1">
                <a:solidFill>
                  <a:schemeClr val="bg1"/>
                </a:solidFill>
              </a:rPr>
              <a:t>mối</a:t>
            </a:r>
            <a:r>
              <a:rPr lang="en-US" sz="4000" dirty="0">
                <a:solidFill>
                  <a:schemeClr val="bg1"/>
                </a:solidFill>
              </a:rPr>
              <a:t> </a:t>
            </a:r>
            <a:r>
              <a:rPr lang="en-US" sz="4000" dirty="0" err="1">
                <a:solidFill>
                  <a:schemeClr val="bg1"/>
                </a:solidFill>
              </a:rPr>
              <a:t>liên</a:t>
            </a:r>
            <a:r>
              <a:rPr lang="en-US" sz="4000" dirty="0">
                <a:solidFill>
                  <a:schemeClr val="bg1"/>
                </a:solidFill>
              </a:rPr>
              <a:t> </a:t>
            </a:r>
            <a:r>
              <a:rPr lang="en-US" sz="4000" dirty="0" err="1">
                <a:solidFill>
                  <a:schemeClr val="bg1"/>
                </a:solidFill>
              </a:rPr>
              <a:t>hệ</a:t>
            </a:r>
            <a:r>
              <a:rPr lang="en-US" sz="4000" dirty="0">
                <a:solidFill>
                  <a:schemeClr val="bg1"/>
                </a:solidFill>
              </a:rPr>
              <a:t> qua </a:t>
            </a:r>
            <a:r>
              <a:rPr lang="en-US" sz="4000" dirty="0" err="1">
                <a:solidFill>
                  <a:schemeClr val="bg1"/>
                </a:solidFill>
              </a:rPr>
              <a:t>lại</a:t>
            </a:r>
            <a:r>
              <a:rPr lang="en-US" sz="4000" dirty="0">
                <a:solidFill>
                  <a:schemeClr val="bg1"/>
                </a:solidFill>
              </a:rPr>
              <a:t> </a:t>
            </a:r>
            <a:r>
              <a:rPr lang="en-US" sz="4000" dirty="0" err="1">
                <a:solidFill>
                  <a:schemeClr val="bg1"/>
                </a:solidFill>
              </a:rPr>
              <a:t>lẫn</a:t>
            </a:r>
            <a:r>
              <a:rPr lang="en-US" sz="4000" dirty="0">
                <a:solidFill>
                  <a:schemeClr val="bg1"/>
                </a:solidFill>
              </a:rPr>
              <a:t> </a:t>
            </a:r>
            <a:r>
              <a:rPr lang="en-US" sz="4000" dirty="0" err="1">
                <a:solidFill>
                  <a:schemeClr val="bg1"/>
                </a:solidFill>
              </a:rPr>
              <a:t>nhau</a:t>
            </a:r>
            <a:r>
              <a:rPr lang="en-US" sz="4000" dirty="0">
                <a:solidFill>
                  <a:schemeClr val="bg1"/>
                </a:solidFill>
              </a:rPr>
              <a:t>, </a:t>
            </a:r>
            <a:r>
              <a:rPr lang="en-US" sz="4000" dirty="0" err="1">
                <a:solidFill>
                  <a:schemeClr val="bg1"/>
                </a:solidFill>
              </a:rPr>
              <a:t>kết</a:t>
            </a:r>
            <a:r>
              <a:rPr lang="en-US" sz="4000" dirty="0">
                <a:solidFill>
                  <a:schemeClr val="bg1"/>
                </a:solidFill>
              </a:rPr>
              <a:t> </a:t>
            </a:r>
            <a:r>
              <a:rPr lang="en-US" sz="4000" dirty="0" err="1">
                <a:solidFill>
                  <a:schemeClr val="bg1"/>
                </a:solidFill>
              </a:rPr>
              <a:t>quả</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này</a:t>
            </a:r>
            <a:r>
              <a:rPr lang="en-US" sz="4000" dirty="0">
                <a:solidFill>
                  <a:schemeClr val="bg1"/>
                </a:solidFill>
              </a:rPr>
              <a:t> </a:t>
            </a:r>
            <a:r>
              <a:rPr lang="en-US" sz="4000" dirty="0" err="1">
                <a:solidFill>
                  <a:schemeClr val="bg1"/>
                </a:solidFill>
              </a:rPr>
              <a:t>là</a:t>
            </a:r>
            <a:r>
              <a:rPr lang="en-US" sz="4000" dirty="0">
                <a:solidFill>
                  <a:schemeClr val="bg1"/>
                </a:solidFill>
              </a:rPr>
              <a:t> </a:t>
            </a:r>
            <a:r>
              <a:rPr lang="en-US" sz="4000" dirty="0" err="1">
                <a:solidFill>
                  <a:schemeClr val="bg1"/>
                </a:solidFill>
              </a:rPr>
              <a:t>tiền</a:t>
            </a:r>
            <a:r>
              <a:rPr lang="en-US" sz="4000" dirty="0">
                <a:solidFill>
                  <a:schemeClr val="bg1"/>
                </a:solidFill>
              </a:rPr>
              <a:t> </a:t>
            </a:r>
            <a:r>
              <a:rPr lang="en-US" sz="4000" dirty="0" err="1">
                <a:solidFill>
                  <a:schemeClr val="bg1"/>
                </a:solidFill>
              </a:rPr>
              <a:t>đề</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hoạt</a:t>
            </a:r>
            <a:r>
              <a:rPr lang="en-US" sz="4000" dirty="0">
                <a:solidFill>
                  <a:schemeClr val="bg1"/>
                </a:solidFill>
              </a:rPr>
              <a:t> </a:t>
            </a:r>
            <a:r>
              <a:rPr lang="en-US" sz="4000" dirty="0" err="1">
                <a:solidFill>
                  <a:schemeClr val="bg1"/>
                </a:solidFill>
              </a:rPr>
              <a:t>động</a:t>
            </a:r>
            <a:r>
              <a:rPr lang="en-US" sz="4000" dirty="0">
                <a:solidFill>
                  <a:schemeClr val="bg1"/>
                </a:solidFill>
              </a:rPr>
              <a:t> </a:t>
            </a:r>
            <a:r>
              <a:rPr lang="en-US" sz="4000" dirty="0" err="1">
                <a:solidFill>
                  <a:schemeClr val="bg1"/>
                </a:solidFill>
              </a:rPr>
              <a:t>kia</a:t>
            </a:r>
            <a:r>
              <a:rPr lang="en-US" sz="4000" dirty="0">
                <a:solidFill>
                  <a:schemeClr val="bg1"/>
                </a:solidFill>
              </a:rPr>
              <a:t> </a:t>
            </a:r>
            <a:r>
              <a:rPr lang="en-US" sz="4000" dirty="0" err="1">
                <a:solidFill>
                  <a:schemeClr val="bg1"/>
                </a:solidFill>
              </a:rPr>
              <a:t>và</a:t>
            </a:r>
            <a:r>
              <a:rPr lang="en-US" sz="4000" dirty="0">
                <a:solidFill>
                  <a:schemeClr val="bg1"/>
                </a:solidFill>
              </a:rPr>
              <a:t> </a:t>
            </a:r>
            <a:r>
              <a:rPr lang="en-US" sz="4000" dirty="0" err="1">
                <a:solidFill>
                  <a:schemeClr val="bg1"/>
                </a:solidFill>
              </a:rPr>
              <a:t>ngược</a:t>
            </a:r>
            <a:r>
              <a:rPr lang="en-US" sz="4000" dirty="0">
                <a:solidFill>
                  <a:schemeClr val="bg1"/>
                </a:solidFill>
              </a:rPr>
              <a:t> </a:t>
            </a:r>
            <a:r>
              <a:rPr lang="en-US" sz="4000" dirty="0" err="1">
                <a:solidFill>
                  <a:schemeClr val="bg1"/>
                </a:solidFill>
              </a:rPr>
              <a:t>lại</a:t>
            </a:r>
            <a:r>
              <a:rPr lang="en-US" sz="4000" dirty="0">
                <a:solidFill>
                  <a:schemeClr val="bg1"/>
                </a:solidFill>
              </a:rPr>
              <a:t>.</a:t>
            </a:r>
          </a:p>
        </p:txBody>
      </p:sp>
    </p:spTree>
    <p:extLst>
      <p:ext uri="{BB962C8B-B14F-4D97-AF65-F5344CB8AC3E}">
        <p14:creationId xmlns:p14="http://schemas.microsoft.com/office/powerpoint/2010/main" val="393450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21961" y="1162565"/>
            <a:ext cx="17602200" cy="8479823"/>
          </a:xfrm>
        </p:spPr>
        <p:txBody>
          <a:bodyPr>
            <a:noAutofit/>
          </a:bodyPr>
          <a:lstStyle/>
          <a:p>
            <a:pPr marL="0" indent="0">
              <a:buNone/>
            </a:pPr>
            <a:r>
              <a:rPr lang="en-US" sz="4000" b="1" dirty="0">
                <a:solidFill>
                  <a:schemeClr val="bg1"/>
                </a:solidFill>
              </a:rPr>
              <a:t>2.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3600" dirty="0">
                <a:solidFill>
                  <a:schemeClr val="bg1"/>
                </a:solidFill>
              </a:rPr>
              <a:t>- </a:t>
            </a:r>
            <a:r>
              <a:rPr lang="en-US" sz="3600" dirty="0" err="1">
                <a:solidFill>
                  <a:schemeClr val="bg1"/>
                </a:solidFill>
              </a:rPr>
              <a:t>Chức</a:t>
            </a:r>
            <a:r>
              <a:rPr lang="en-US" sz="3600" dirty="0">
                <a:solidFill>
                  <a:schemeClr val="bg1"/>
                </a:solidFill>
              </a:rPr>
              <a:t> </a:t>
            </a:r>
            <a:r>
              <a:rPr lang="en-US" sz="3600" dirty="0" err="1">
                <a:solidFill>
                  <a:schemeClr val="bg1"/>
                </a:solidFill>
              </a:rPr>
              <a:t>năng</a:t>
            </a:r>
            <a:r>
              <a:rPr lang="en-US" sz="3600" dirty="0">
                <a:solidFill>
                  <a:schemeClr val="bg1"/>
                </a:solidFill>
              </a:rPr>
              <a:t>, </a:t>
            </a:r>
            <a:r>
              <a:rPr lang="en-US" sz="3600" dirty="0" err="1">
                <a:solidFill>
                  <a:schemeClr val="bg1"/>
                </a:solidFill>
              </a:rPr>
              <a:t>nhiệm</a:t>
            </a:r>
            <a:r>
              <a:rPr lang="en-US" sz="3600" dirty="0">
                <a:solidFill>
                  <a:schemeClr val="bg1"/>
                </a:solidFill>
              </a:rPr>
              <a:t> </a:t>
            </a:r>
            <a:r>
              <a:rPr lang="en-US" sz="3600" dirty="0" err="1">
                <a:solidFill>
                  <a:schemeClr val="bg1"/>
                </a:solidFill>
              </a:rPr>
              <a:t>vụ</a:t>
            </a:r>
            <a:r>
              <a:rPr lang="en-US" sz="3600" dirty="0">
                <a:solidFill>
                  <a:schemeClr val="bg1"/>
                </a:solidFill>
              </a:rPr>
              <a:t>, </a:t>
            </a:r>
            <a:r>
              <a:rPr lang="en-US" sz="3600" dirty="0" err="1">
                <a:solidFill>
                  <a:schemeClr val="bg1"/>
                </a:solidFill>
              </a:rPr>
              <a:t>quyền</a:t>
            </a:r>
            <a:r>
              <a:rPr lang="en-US" sz="3600" dirty="0">
                <a:solidFill>
                  <a:schemeClr val="bg1"/>
                </a:solidFill>
              </a:rPr>
              <a:t> </a:t>
            </a:r>
            <a:r>
              <a:rPr lang="en-US" sz="3600" dirty="0" err="1">
                <a:solidFill>
                  <a:schemeClr val="bg1"/>
                </a:solidFill>
              </a:rPr>
              <a:t>hạn</a:t>
            </a:r>
            <a:r>
              <a:rPr lang="en-US" sz="3600" dirty="0">
                <a:solidFill>
                  <a:schemeClr val="bg1"/>
                </a:solidFill>
              </a:rPr>
              <a:t>, </a:t>
            </a:r>
            <a:r>
              <a:rPr lang="en-US" sz="3600" dirty="0" err="1">
                <a:solidFill>
                  <a:schemeClr val="bg1"/>
                </a:solidFill>
              </a:rPr>
              <a:t>tổ</a:t>
            </a:r>
            <a:r>
              <a:rPr lang="en-US" sz="3600" dirty="0">
                <a:solidFill>
                  <a:schemeClr val="bg1"/>
                </a:solidFill>
              </a:rPr>
              <a:t> </a:t>
            </a:r>
            <a:r>
              <a:rPr lang="en-US" sz="3600" dirty="0" err="1">
                <a:solidFill>
                  <a:schemeClr val="bg1"/>
                </a:solidFill>
              </a:rPr>
              <a:t>chức</a:t>
            </a:r>
            <a:r>
              <a:rPr lang="en-US" sz="3600" dirty="0">
                <a:solidFill>
                  <a:schemeClr val="bg1"/>
                </a:solidFill>
              </a:rPr>
              <a:t>, </a:t>
            </a:r>
            <a:r>
              <a:rPr lang="en-US" sz="3600" dirty="0" err="1">
                <a:solidFill>
                  <a:schemeClr val="bg1"/>
                </a:solidFill>
              </a:rPr>
              <a:t>bộ</a:t>
            </a:r>
            <a:r>
              <a:rPr lang="en-US" sz="3600" dirty="0">
                <a:solidFill>
                  <a:schemeClr val="bg1"/>
                </a:solidFill>
              </a:rPr>
              <a:t> </a:t>
            </a:r>
            <a:r>
              <a:rPr lang="en-US" sz="3600" dirty="0" err="1">
                <a:solidFill>
                  <a:schemeClr val="bg1"/>
                </a:solidFill>
              </a:rPr>
              <a:t>máy</a:t>
            </a:r>
            <a:r>
              <a:rPr lang="en-US" sz="3600" dirty="0">
                <a:solidFill>
                  <a:schemeClr val="bg1"/>
                </a:solidFill>
              </a:rPr>
              <a:t> </a:t>
            </a:r>
            <a:r>
              <a:rPr lang="en-US" sz="3600" dirty="0" err="1">
                <a:solidFill>
                  <a:schemeClr val="bg1"/>
                </a:solidFill>
              </a:rPr>
              <a:t>cơ</a:t>
            </a:r>
            <a:r>
              <a:rPr lang="en-US" sz="3600" dirty="0">
                <a:solidFill>
                  <a:schemeClr val="bg1"/>
                </a:solidFill>
              </a:rPr>
              <a:t> </a:t>
            </a:r>
            <a:r>
              <a:rPr lang="en-US" sz="3600" dirty="0" err="1">
                <a:solidFill>
                  <a:schemeClr val="bg1"/>
                </a:solidFill>
              </a:rPr>
              <a:t>quan</a:t>
            </a:r>
            <a:r>
              <a:rPr lang="en-US" sz="3600" dirty="0">
                <a:solidFill>
                  <a:schemeClr val="bg1"/>
                </a:solidFill>
              </a:rPr>
              <a:t> </a:t>
            </a:r>
            <a:r>
              <a:rPr lang="en-US" sz="3600" dirty="0" err="1">
                <a:solidFill>
                  <a:schemeClr val="bg1"/>
                </a:solidFill>
              </a:rPr>
              <a:t>tư</a:t>
            </a:r>
            <a:r>
              <a:rPr lang="en-US" sz="3600" dirty="0">
                <a:solidFill>
                  <a:schemeClr val="bg1"/>
                </a:solidFill>
              </a:rPr>
              <a:t> </a:t>
            </a:r>
            <a:r>
              <a:rPr lang="en-US" sz="3600" dirty="0" err="1">
                <a:solidFill>
                  <a:schemeClr val="bg1"/>
                </a:solidFill>
              </a:rPr>
              <a:t>pháp</a:t>
            </a:r>
            <a:r>
              <a:rPr lang="en-US" sz="3600" dirty="0">
                <a:solidFill>
                  <a:schemeClr val="bg1"/>
                </a:solidFill>
              </a:rPr>
              <a:t> </a:t>
            </a:r>
            <a:r>
              <a:rPr lang="en-US" sz="3600" dirty="0" err="1">
                <a:solidFill>
                  <a:schemeClr val="bg1"/>
                </a:solidFill>
              </a:rPr>
              <a:t>được</a:t>
            </a:r>
            <a:r>
              <a:rPr lang="en-US" sz="3600" dirty="0">
                <a:solidFill>
                  <a:schemeClr val="bg1"/>
                </a:solidFill>
              </a:rPr>
              <a:t> </a:t>
            </a:r>
            <a:r>
              <a:rPr lang="en-US" sz="3600" dirty="0" err="1">
                <a:solidFill>
                  <a:schemeClr val="bg1"/>
                </a:solidFill>
              </a:rPr>
              <a:t>quy</a:t>
            </a:r>
            <a:r>
              <a:rPr lang="en-US" sz="3600" dirty="0">
                <a:solidFill>
                  <a:schemeClr val="bg1"/>
                </a:solidFill>
              </a:rPr>
              <a:t> </a:t>
            </a:r>
            <a:r>
              <a:rPr lang="en-US" sz="3600" dirty="0" err="1">
                <a:solidFill>
                  <a:schemeClr val="bg1"/>
                </a:solidFill>
              </a:rPr>
              <a:t>định</a:t>
            </a:r>
            <a:r>
              <a:rPr lang="en-US" sz="3600" dirty="0">
                <a:solidFill>
                  <a:schemeClr val="bg1"/>
                </a:solidFill>
              </a:rPr>
              <a:t> </a:t>
            </a:r>
            <a:r>
              <a:rPr lang="en-US" sz="3600" dirty="0" err="1">
                <a:solidFill>
                  <a:schemeClr val="bg1"/>
                </a:solidFill>
              </a:rPr>
              <a:t>trong</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tổ</a:t>
            </a:r>
            <a:r>
              <a:rPr lang="en-US" sz="3600" dirty="0">
                <a:solidFill>
                  <a:schemeClr val="bg1"/>
                </a:solidFill>
              </a:rPr>
              <a:t> </a:t>
            </a:r>
            <a:r>
              <a:rPr lang="en-US" sz="3600" dirty="0" err="1">
                <a:solidFill>
                  <a:schemeClr val="bg1"/>
                </a:solidFill>
              </a:rPr>
              <a:t>chức</a:t>
            </a:r>
            <a:r>
              <a:rPr lang="en-US" sz="3600" dirty="0">
                <a:solidFill>
                  <a:schemeClr val="bg1"/>
                </a:solidFill>
              </a:rPr>
              <a:t> TAND; </a:t>
            </a:r>
            <a:r>
              <a:rPr lang="en-US" sz="3600" dirty="0" err="1">
                <a:solidFill>
                  <a:schemeClr val="bg1"/>
                </a:solidFill>
              </a:rPr>
              <a:t>Luật</a:t>
            </a:r>
            <a:r>
              <a:rPr lang="en-US" sz="3600" dirty="0">
                <a:solidFill>
                  <a:schemeClr val="bg1"/>
                </a:solidFill>
              </a:rPr>
              <a:t> </a:t>
            </a:r>
            <a:r>
              <a:rPr lang="en-US" sz="3600" dirty="0" err="1">
                <a:solidFill>
                  <a:schemeClr val="bg1"/>
                </a:solidFill>
              </a:rPr>
              <a:t>tổ</a:t>
            </a:r>
            <a:r>
              <a:rPr lang="en-US" sz="3600" dirty="0">
                <a:solidFill>
                  <a:schemeClr val="bg1"/>
                </a:solidFill>
              </a:rPr>
              <a:t> </a:t>
            </a:r>
            <a:r>
              <a:rPr lang="en-US" sz="3600" dirty="0" err="1">
                <a:solidFill>
                  <a:schemeClr val="bg1"/>
                </a:solidFill>
              </a:rPr>
              <a:t>chức</a:t>
            </a:r>
            <a:r>
              <a:rPr lang="en-US" sz="3600" dirty="0">
                <a:solidFill>
                  <a:schemeClr val="bg1"/>
                </a:solidFill>
              </a:rPr>
              <a:t> VKSND; </a:t>
            </a:r>
            <a:r>
              <a:rPr lang="en-US" sz="3600" dirty="0" err="1">
                <a:solidFill>
                  <a:schemeClr val="bg1"/>
                </a:solidFill>
              </a:rPr>
              <a:t>Luật</a:t>
            </a:r>
            <a:r>
              <a:rPr lang="en-US" sz="3600" dirty="0">
                <a:solidFill>
                  <a:schemeClr val="bg1"/>
                </a:solidFill>
              </a:rPr>
              <a:t> </a:t>
            </a:r>
            <a:r>
              <a:rPr lang="en-US" sz="3600" dirty="0" err="1">
                <a:solidFill>
                  <a:schemeClr val="bg1"/>
                </a:solidFill>
              </a:rPr>
              <a:t>tổ</a:t>
            </a:r>
            <a:r>
              <a:rPr lang="en-US" sz="3600" dirty="0">
                <a:solidFill>
                  <a:schemeClr val="bg1"/>
                </a:solidFill>
              </a:rPr>
              <a:t> </a:t>
            </a:r>
            <a:r>
              <a:rPr lang="en-US" sz="3600" dirty="0" err="1">
                <a:solidFill>
                  <a:schemeClr val="bg1"/>
                </a:solidFill>
              </a:rPr>
              <a:t>chức</a:t>
            </a:r>
            <a:r>
              <a:rPr lang="en-US" sz="3600" dirty="0">
                <a:solidFill>
                  <a:schemeClr val="bg1"/>
                </a:solidFill>
              </a:rPr>
              <a:t> </a:t>
            </a:r>
            <a:r>
              <a:rPr lang="en-US" sz="3600" dirty="0" err="1">
                <a:solidFill>
                  <a:schemeClr val="bg1"/>
                </a:solidFill>
              </a:rPr>
              <a:t>cơ</a:t>
            </a:r>
            <a:r>
              <a:rPr lang="en-US" sz="3600" dirty="0">
                <a:solidFill>
                  <a:schemeClr val="bg1"/>
                </a:solidFill>
              </a:rPr>
              <a:t> </a:t>
            </a:r>
            <a:r>
              <a:rPr lang="en-US" sz="3600" dirty="0" err="1">
                <a:solidFill>
                  <a:schemeClr val="bg1"/>
                </a:solidFill>
              </a:rPr>
              <a:t>quan</a:t>
            </a:r>
            <a:r>
              <a:rPr lang="en-US" sz="3600" dirty="0">
                <a:solidFill>
                  <a:schemeClr val="bg1"/>
                </a:solidFill>
              </a:rPr>
              <a:t> </a:t>
            </a:r>
            <a:r>
              <a:rPr lang="en-US" sz="3600" dirty="0" err="1">
                <a:solidFill>
                  <a:schemeClr val="bg1"/>
                </a:solidFill>
              </a:rPr>
              <a:t>điều</a:t>
            </a:r>
            <a:r>
              <a:rPr lang="en-US" sz="3600" dirty="0">
                <a:solidFill>
                  <a:schemeClr val="bg1"/>
                </a:solidFill>
              </a:rPr>
              <a:t> </a:t>
            </a:r>
            <a:r>
              <a:rPr lang="en-US" sz="3600" dirty="0" err="1">
                <a:solidFill>
                  <a:schemeClr val="bg1"/>
                </a:solidFill>
              </a:rPr>
              <a:t>tra</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dân</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tạm</a:t>
            </a:r>
            <a:r>
              <a:rPr lang="en-US" sz="3600" dirty="0">
                <a:solidFill>
                  <a:schemeClr val="bg1"/>
                </a:solidFill>
              </a:rPr>
              <a:t> </a:t>
            </a:r>
            <a:r>
              <a:rPr lang="en-US" sz="3600" dirty="0" err="1">
                <a:solidFill>
                  <a:schemeClr val="bg1"/>
                </a:solidFill>
              </a:rPr>
              <a:t>giữ</a:t>
            </a:r>
            <a:r>
              <a:rPr lang="en-US" sz="3600" dirty="0">
                <a:solidFill>
                  <a:schemeClr val="bg1"/>
                </a:solidFill>
              </a:rPr>
              <a:t>, </a:t>
            </a:r>
            <a:r>
              <a:rPr lang="en-US" sz="3600" dirty="0" err="1">
                <a:solidFill>
                  <a:schemeClr val="bg1"/>
                </a:solidFill>
              </a:rPr>
              <a:t>tạm</a:t>
            </a:r>
            <a:r>
              <a:rPr lang="en-US" sz="3600" dirty="0">
                <a:solidFill>
                  <a:schemeClr val="bg1"/>
                </a:solidFill>
              </a:rPr>
              <a:t> </a:t>
            </a:r>
            <a:r>
              <a:rPr lang="en-US" sz="3600" dirty="0" err="1">
                <a:solidFill>
                  <a:schemeClr val="bg1"/>
                </a:solidFill>
              </a:rPr>
              <a:t>giam</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tố</a:t>
            </a:r>
            <a:r>
              <a:rPr lang="en-US" sz="3600" dirty="0">
                <a:solidFill>
                  <a:schemeClr val="bg1"/>
                </a:solidFill>
              </a:rPr>
              <a:t> </a:t>
            </a:r>
            <a:r>
              <a:rPr lang="en-US" sz="3600" dirty="0" err="1">
                <a:solidFill>
                  <a:schemeClr val="bg1"/>
                </a:solidFill>
              </a:rPr>
              <a:t>tụng</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chính</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xử</a:t>
            </a:r>
            <a:r>
              <a:rPr lang="en-US" sz="3600" dirty="0">
                <a:solidFill>
                  <a:schemeClr val="bg1"/>
                </a:solidFill>
              </a:rPr>
              <a:t> </a:t>
            </a:r>
            <a:r>
              <a:rPr lang="en-US" sz="3600" dirty="0" err="1">
                <a:solidFill>
                  <a:schemeClr val="bg1"/>
                </a:solidFill>
              </a:rPr>
              <a:t>lý</a:t>
            </a:r>
            <a:r>
              <a:rPr lang="en-US" sz="3600" dirty="0">
                <a:solidFill>
                  <a:schemeClr val="bg1"/>
                </a:solidFill>
              </a:rPr>
              <a:t> vi </a:t>
            </a:r>
            <a:r>
              <a:rPr lang="en-US" sz="3600" dirty="0" err="1">
                <a:solidFill>
                  <a:schemeClr val="bg1"/>
                </a:solidFill>
              </a:rPr>
              <a:t>phạm</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chính</a:t>
            </a:r>
            <a:r>
              <a:rPr lang="en-US" sz="3600" dirty="0">
                <a:solidFill>
                  <a:schemeClr val="bg1"/>
                </a:solidFill>
              </a:rPr>
              <a:t>; </a:t>
            </a:r>
            <a:r>
              <a:rPr lang="en-US" sz="3600" dirty="0" err="1">
                <a:solidFill>
                  <a:schemeClr val="bg1"/>
                </a:solidFill>
              </a:rPr>
              <a:t>Bộ</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tố</a:t>
            </a:r>
            <a:r>
              <a:rPr lang="en-US" sz="3600" dirty="0">
                <a:solidFill>
                  <a:schemeClr val="bg1"/>
                </a:solidFill>
              </a:rPr>
              <a:t> </a:t>
            </a:r>
            <a:r>
              <a:rPr lang="en-US" sz="3600" dirty="0" err="1">
                <a:solidFill>
                  <a:schemeClr val="bg1"/>
                </a:solidFill>
              </a:rPr>
              <a:t>tụng</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Bộ</a:t>
            </a:r>
            <a:r>
              <a:rPr lang="en-US" sz="3600" dirty="0">
                <a:solidFill>
                  <a:schemeClr val="bg1"/>
                </a:solidFill>
              </a:rPr>
              <a:t> </a:t>
            </a:r>
            <a:r>
              <a:rPr lang="en-US" sz="3600" dirty="0" err="1">
                <a:solidFill>
                  <a:schemeClr val="bg1"/>
                </a:solidFill>
              </a:rPr>
              <a:t>luật</a:t>
            </a:r>
            <a:r>
              <a:rPr lang="en-US" sz="3600" dirty="0">
                <a:solidFill>
                  <a:schemeClr val="bg1"/>
                </a:solidFill>
              </a:rPr>
              <a:t> </a:t>
            </a:r>
            <a:r>
              <a:rPr lang="en-US" sz="3600" dirty="0" err="1">
                <a:solidFill>
                  <a:schemeClr val="bg1"/>
                </a:solidFill>
              </a:rPr>
              <a:t>tố</a:t>
            </a:r>
            <a:r>
              <a:rPr lang="en-US" sz="3600" dirty="0">
                <a:solidFill>
                  <a:schemeClr val="bg1"/>
                </a:solidFill>
              </a:rPr>
              <a:t> </a:t>
            </a:r>
            <a:r>
              <a:rPr lang="en-US" sz="3600" dirty="0" err="1">
                <a:solidFill>
                  <a:schemeClr val="bg1"/>
                </a:solidFill>
              </a:rPr>
              <a:t>tụng</a:t>
            </a:r>
            <a:r>
              <a:rPr lang="en-US" sz="3600" dirty="0">
                <a:solidFill>
                  <a:schemeClr val="bg1"/>
                </a:solidFill>
              </a:rPr>
              <a:t> </a:t>
            </a:r>
            <a:r>
              <a:rPr lang="en-US" sz="3600" dirty="0" err="1">
                <a:solidFill>
                  <a:schemeClr val="bg1"/>
                </a:solidFill>
              </a:rPr>
              <a:t>dân</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theo</a:t>
            </a:r>
            <a:r>
              <a:rPr lang="en-US" sz="3600" dirty="0">
                <a:solidFill>
                  <a:schemeClr val="bg1"/>
                </a:solidFill>
              </a:rPr>
              <a:t> </a:t>
            </a:r>
            <a:r>
              <a:rPr lang="en-US" sz="3600" dirty="0" err="1">
                <a:solidFill>
                  <a:schemeClr val="bg1"/>
                </a:solidFill>
              </a:rPr>
              <a:t>đó</a:t>
            </a:r>
            <a:r>
              <a:rPr lang="en-US" sz="3600" dirty="0">
                <a:solidFill>
                  <a:schemeClr val="bg1"/>
                </a:solidFill>
              </a:rPr>
              <a:t>:</a:t>
            </a:r>
          </a:p>
          <a:p>
            <a:pPr marL="0" indent="0">
              <a:buNone/>
            </a:pPr>
            <a:r>
              <a:rPr lang="en-US" sz="3600" dirty="0">
                <a:solidFill>
                  <a:schemeClr val="bg1"/>
                </a:solidFill>
              </a:rPr>
              <a:t>+</a:t>
            </a:r>
            <a:r>
              <a:rPr lang="en-US" sz="3600" i="1" dirty="0">
                <a:solidFill>
                  <a:schemeClr val="bg1"/>
                </a:solidFill>
              </a:rPr>
              <a:t> </a:t>
            </a:r>
            <a:r>
              <a:rPr lang="en-US" sz="3600" dirty="0">
                <a:solidFill>
                  <a:schemeClr val="bg1"/>
                </a:solidFill>
              </a:rPr>
              <a:t>TAND </a:t>
            </a:r>
            <a:r>
              <a:rPr lang="en-US" sz="3600" dirty="0" err="1">
                <a:solidFill>
                  <a:schemeClr val="bg1"/>
                </a:solidFill>
              </a:rPr>
              <a:t>là</a:t>
            </a:r>
            <a:r>
              <a:rPr lang="en-US" sz="3600" dirty="0">
                <a:solidFill>
                  <a:schemeClr val="bg1"/>
                </a:solidFill>
              </a:rPr>
              <a:t> </a:t>
            </a:r>
            <a:r>
              <a:rPr lang="en-US" sz="3600" dirty="0" err="1">
                <a:solidFill>
                  <a:schemeClr val="bg1"/>
                </a:solidFill>
              </a:rPr>
              <a:t>cơ</a:t>
            </a:r>
            <a:r>
              <a:rPr lang="en-US" sz="3600" dirty="0">
                <a:solidFill>
                  <a:schemeClr val="bg1"/>
                </a:solidFill>
              </a:rPr>
              <a:t> </a:t>
            </a:r>
            <a:r>
              <a:rPr lang="en-US" sz="3600" dirty="0" err="1">
                <a:solidFill>
                  <a:schemeClr val="bg1"/>
                </a:solidFill>
              </a:rPr>
              <a:t>quan</a:t>
            </a:r>
            <a:r>
              <a:rPr lang="en-US" sz="3600" dirty="0">
                <a:solidFill>
                  <a:schemeClr val="bg1"/>
                </a:solidFill>
              </a:rPr>
              <a:t> </a:t>
            </a:r>
            <a:r>
              <a:rPr lang="en-US" sz="3600" dirty="0" err="1">
                <a:solidFill>
                  <a:schemeClr val="bg1"/>
                </a:solidFill>
              </a:rPr>
              <a:t>xét</a:t>
            </a:r>
            <a:r>
              <a:rPr lang="en-US" sz="3600" dirty="0">
                <a:solidFill>
                  <a:schemeClr val="bg1"/>
                </a:solidFill>
              </a:rPr>
              <a:t> </a:t>
            </a:r>
            <a:r>
              <a:rPr lang="en-US" sz="3600" dirty="0" err="1">
                <a:solidFill>
                  <a:schemeClr val="bg1"/>
                </a:solidFill>
              </a:rPr>
              <a:t>xử</a:t>
            </a:r>
            <a:r>
              <a:rPr lang="en-US" sz="3600" dirty="0">
                <a:solidFill>
                  <a:schemeClr val="bg1"/>
                </a:solidFill>
              </a:rPr>
              <a:t>, </a:t>
            </a:r>
            <a:r>
              <a:rPr lang="en-US" sz="3600" dirty="0" err="1">
                <a:solidFill>
                  <a:schemeClr val="bg1"/>
                </a:solidFill>
              </a:rPr>
              <a:t>thực</a:t>
            </a:r>
            <a:r>
              <a:rPr lang="en-US" sz="3600" dirty="0">
                <a:solidFill>
                  <a:schemeClr val="bg1"/>
                </a:solidFill>
              </a:rPr>
              <a:t> </a:t>
            </a:r>
            <a:r>
              <a:rPr lang="en-US" sz="3600" dirty="0" err="1">
                <a:solidFill>
                  <a:schemeClr val="bg1"/>
                </a:solidFill>
              </a:rPr>
              <a:t>hiện</a:t>
            </a:r>
            <a:r>
              <a:rPr lang="en-US" sz="3600" dirty="0">
                <a:solidFill>
                  <a:schemeClr val="bg1"/>
                </a:solidFill>
              </a:rPr>
              <a:t> </a:t>
            </a:r>
            <a:r>
              <a:rPr lang="en-US" sz="3600" dirty="0" err="1">
                <a:solidFill>
                  <a:schemeClr val="bg1"/>
                </a:solidFill>
              </a:rPr>
              <a:t>quyền</a:t>
            </a:r>
            <a:r>
              <a:rPr lang="en-US" sz="3600" dirty="0">
                <a:solidFill>
                  <a:schemeClr val="bg1"/>
                </a:solidFill>
              </a:rPr>
              <a:t> </a:t>
            </a:r>
            <a:r>
              <a:rPr lang="en-US" sz="3600" dirty="0" err="1">
                <a:solidFill>
                  <a:schemeClr val="bg1"/>
                </a:solidFill>
              </a:rPr>
              <a:t>tư</a:t>
            </a:r>
            <a:r>
              <a:rPr lang="en-US" sz="3600" dirty="0">
                <a:solidFill>
                  <a:schemeClr val="bg1"/>
                </a:solidFill>
              </a:rPr>
              <a:t> </a:t>
            </a:r>
            <a:r>
              <a:rPr lang="en-US" sz="3600" dirty="0" err="1">
                <a:solidFill>
                  <a:schemeClr val="bg1"/>
                </a:solidFill>
              </a:rPr>
              <a:t>pháp</a:t>
            </a:r>
            <a:r>
              <a:rPr lang="en-US" sz="3600" dirty="0">
                <a:solidFill>
                  <a:schemeClr val="bg1"/>
                </a:solidFill>
              </a:rPr>
              <a:t>;</a:t>
            </a:r>
          </a:p>
          <a:p>
            <a:pPr marL="0" indent="0">
              <a:buNone/>
            </a:pPr>
            <a:r>
              <a:rPr lang="en-US" sz="3600" dirty="0">
                <a:solidFill>
                  <a:schemeClr val="bg1"/>
                </a:solidFill>
              </a:rPr>
              <a:t>+ VKSND </a:t>
            </a:r>
            <a:r>
              <a:rPr lang="en-US" sz="3600" dirty="0" err="1">
                <a:solidFill>
                  <a:schemeClr val="bg1"/>
                </a:solidFill>
              </a:rPr>
              <a:t>là</a:t>
            </a:r>
            <a:r>
              <a:rPr lang="en-US" sz="3600" dirty="0">
                <a:solidFill>
                  <a:schemeClr val="bg1"/>
                </a:solidFill>
              </a:rPr>
              <a:t> </a:t>
            </a:r>
            <a:r>
              <a:rPr lang="en-US" sz="3600" dirty="0" err="1">
                <a:solidFill>
                  <a:schemeClr val="bg1"/>
                </a:solidFill>
              </a:rPr>
              <a:t>cơ</a:t>
            </a:r>
            <a:r>
              <a:rPr lang="en-US" sz="3600" dirty="0">
                <a:solidFill>
                  <a:schemeClr val="bg1"/>
                </a:solidFill>
              </a:rPr>
              <a:t> </a:t>
            </a:r>
            <a:r>
              <a:rPr lang="en-US" sz="3600" dirty="0" err="1">
                <a:solidFill>
                  <a:schemeClr val="bg1"/>
                </a:solidFill>
              </a:rPr>
              <a:t>quan</a:t>
            </a:r>
            <a:r>
              <a:rPr lang="en-US" sz="3600" dirty="0">
                <a:solidFill>
                  <a:schemeClr val="bg1"/>
                </a:solidFill>
              </a:rPr>
              <a:t> </a:t>
            </a:r>
            <a:r>
              <a:rPr lang="en-US" sz="3600" dirty="0" err="1">
                <a:solidFill>
                  <a:schemeClr val="bg1"/>
                </a:solidFill>
              </a:rPr>
              <a:t>thực</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quyền</a:t>
            </a:r>
            <a:r>
              <a:rPr lang="en-US" sz="3600" dirty="0">
                <a:solidFill>
                  <a:schemeClr val="bg1"/>
                </a:solidFill>
              </a:rPr>
              <a:t> </a:t>
            </a:r>
            <a:r>
              <a:rPr lang="en-US" sz="3600" dirty="0" err="1">
                <a:solidFill>
                  <a:schemeClr val="bg1"/>
                </a:solidFill>
              </a:rPr>
              <a:t>công</a:t>
            </a:r>
            <a:r>
              <a:rPr lang="en-US" sz="3600" dirty="0">
                <a:solidFill>
                  <a:schemeClr val="bg1"/>
                </a:solidFill>
              </a:rPr>
              <a:t> </a:t>
            </a:r>
            <a:r>
              <a:rPr lang="en-US" sz="3600" dirty="0" err="1">
                <a:solidFill>
                  <a:schemeClr val="bg1"/>
                </a:solidFill>
              </a:rPr>
              <a:t>tố</a:t>
            </a:r>
            <a:r>
              <a:rPr lang="en-US" sz="3600" dirty="0">
                <a:solidFill>
                  <a:schemeClr val="bg1"/>
                </a:solidFill>
              </a:rPr>
              <a:t>, </a:t>
            </a:r>
            <a:r>
              <a:rPr lang="en-US" sz="3600" dirty="0" err="1">
                <a:solidFill>
                  <a:schemeClr val="bg1"/>
                </a:solidFill>
              </a:rPr>
              <a:t>kiểm</a:t>
            </a:r>
            <a:r>
              <a:rPr lang="en-US" sz="3600" dirty="0">
                <a:solidFill>
                  <a:schemeClr val="bg1"/>
                </a:solidFill>
              </a:rPr>
              <a:t> </a:t>
            </a:r>
            <a:r>
              <a:rPr lang="en-US" sz="3600" dirty="0" err="1">
                <a:solidFill>
                  <a:schemeClr val="bg1"/>
                </a:solidFill>
              </a:rPr>
              <a:t>sát</a:t>
            </a:r>
            <a:r>
              <a:rPr lang="en-US" sz="3600" dirty="0">
                <a:solidFill>
                  <a:schemeClr val="bg1"/>
                </a:solidFill>
              </a:rPr>
              <a:t> </a:t>
            </a:r>
            <a:r>
              <a:rPr lang="en-US" sz="3600" dirty="0" err="1">
                <a:solidFill>
                  <a:schemeClr val="bg1"/>
                </a:solidFill>
              </a:rPr>
              <a:t>hoạt</a:t>
            </a:r>
            <a:r>
              <a:rPr lang="en-US" sz="3600" dirty="0">
                <a:solidFill>
                  <a:schemeClr val="bg1"/>
                </a:solidFill>
              </a:rPr>
              <a:t> </a:t>
            </a:r>
            <a:r>
              <a:rPr lang="en-US" sz="3600" dirty="0" err="1">
                <a:solidFill>
                  <a:schemeClr val="bg1"/>
                </a:solidFill>
              </a:rPr>
              <a:t>động</a:t>
            </a:r>
            <a:r>
              <a:rPr lang="en-US" sz="3600" dirty="0">
                <a:solidFill>
                  <a:schemeClr val="bg1"/>
                </a:solidFill>
              </a:rPr>
              <a:t> </a:t>
            </a:r>
            <a:r>
              <a:rPr lang="en-US" sz="3600" dirty="0" err="1">
                <a:solidFill>
                  <a:schemeClr val="bg1"/>
                </a:solidFill>
              </a:rPr>
              <a:t>tư</a:t>
            </a:r>
            <a:r>
              <a:rPr lang="en-US" sz="3600" dirty="0">
                <a:solidFill>
                  <a:schemeClr val="bg1"/>
                </a:solidFill>
              </a:rPr>
              <a:t> </a:t>
            </a:r>
            <a:r>
              <a:rPr lang="en-US" sz="3600" dirty="0" err="1">
                <a:solidFill>
                  <a:schemeClr val="bg1"/>
                </a:solidFill>
              </a:rPr>
              <a:t>pháp</a:t>
            </a:r>
            <a:r>
              <a:rPr lang="en-US" sz="3600" dirty="0">
                <a:solidFill>
                  <a:schemeClr val="bg1"/>
                </a:solidFill>
              </a:rPr>
              <a:t>;</a:t>
            </a:r>
          </a:p>
          <a:p>
            <a:pPr marL="0" indent="0">
              <a:buNone/>
            </a:pPr>
            <a:r>
              <a:rPr lang="en-US" sz="3600" dirty="0">
                <a:solidFill>
                  <a:schemeClr val="bg1"/>
                </a:solidFill>
              </a:rPr>
              <a:t>+ </a:t>
            </a:r>
            <a:r>
              <a:rPr lang="en-US" sz="3600" dirty="0" err="1">
                <a:solidFill>
                  <a:schemeClr val="bg1"/>
                </a:solidFill>
              </a:rPr>
              <a:t>Cơ</a:t>
            </a:r>
            <a:r>
              <a:rPr lang="en-US" sz="3600" dirty="0">
                <a:solidFill>
                  <a:schemeClr val="bg1"/>
                </a:solidFill>
              </a:rPr>
              <a:t> </a:t>
            </a:r>
            <a:r>
              <a:rPr lang="en-US" sz="3600" dirty="0" err="1">
                <a:solidFill>
                  <a:schemeClr val="bg1"/>
                </a:solidFill>
              </a:rPr>
              <a:t>quan</a:t>
            </a:r>
            <a:r>
              <a:rPr lang="en-US" sz="3600" dirty="0">
                <a:solidFill>
                  <a:schemeClr val="bg1"/>
                </a:solidFill>
              </a:rPr>
              <a:t> </a:t>
            </a:r>
            <a:r>
              <a:rPr lang="en-US" sz="3600" dirty="0" err="1">
                <a:solidFill>
                  <a:schemeClr val="bg1"/>
                </a:solidFill>
              </a:rPr>
              <a:t>điều</a:t>
            </a:r>
            <a:r>
              <a:rPr lang="en-US" sz="3600" dirty="0">
                <a:solidFill>
                  <a:schemeClr val="bg1"/>
                </a:solidFill>
              </a:rPr>
              <a:t> </a:t>
            </a:r>
            <a:r>
              <a:rPr lang="en-US" sz="3600" dirty="0" err="1">
                <a:solidFill>
                  <a:schemeClr val="bg1"/>
                </a:solidFill>
              </a:rPr>
              <a:t>tra</a:t>
            </a:r>
            <a:r>
              <a:rPr lang="en-US" sz="3600" dirty="0">
                <a:solidFill>
                  <a:schemeClr val="bg1"/>
                </a:solidFill>
              </a:rPr>
              <a:t> </a:t>
            </a:r>
            <a:r>
              <a:rPr lang="en-US" sz="3600" dirty="0" err="1">
                <a:solidFill>
                  <a:schemeClr val="bg1"/>
                </a:solidFill>
              </a:rPr>
              <a:t>thực</a:t>
            </a:r>
            <a:r>
              <a:rPr lang="en-US" sz="3600" dirty="0">
                <a:solidFill>
                  <a:schemeClr val="bg1"/>
                </a:solidFill>
              </a:rPr>
              <a:t> </a:t>
            </a:r>
            <a:r>
              <a:rPr lang="en-US" sz="3600" dirty="0" err="1">
                <a:solidFill>
                  <a:schemeClr val="bg1"/>
                </a:solidFill>
              </a:rPr>
              <a:t>hiện</a:t>
            </a:r>
            <a:r>
              <a:rPr lang="en-US" sz="3600" dirty="0">
                <a:solidFill>
                  <a:schemeClr val="bg1"/>
                </a:solidFill>
              </a:rPr>
              <a:t> </a:t>
            </a:r>
            <a:r>
              <a:rPr lang="en-US" sz="3600" dirty="0" err="1">
                <a:solidFill>
                  <a:schemeClr val="bg1"/>
                </a:solidFill>
              </a:rPr>
              <a:t>nhiệm</a:t>
            </a:r>
            <a:r>
              <a:rPr lang="en-US" sz="3600" dirty="0">
                <a:solidFill>
                  <a:schemeClr val="bg1"/>
                </a:solidFill>
              </a:rPr>
              <a:t> </a:t>
            </a:r>
            <a:r>
              <a:rPr lang="en-US" sz="3600" dirty="0" err="1">
                <a:solidFill>
                  <a:schemeClr val="bg1"/>
                </a:solidFill>
              </a:rPr>
              <a:t>vụ</a:t>
            </a:r>
            <a:r>
              <a:rPr lang="en-US" sz="3600" dirty="0">
                <a:solidFill>
                  <a:schemeClr val="bg1"/>
                </a:solidFill>
              </a:rPr>
              <a:t> </a:t>
            </a:r>
            <a:r>
              <a:rPr lang="en-US" sz="3600" dirty="0" err="1">
                <a:solidFill>
                  <a:schemeClr val="bg1"/>
                </a:solidFill>
              </a:rPr>
              <a:t>phát</a:t>
            </a:r>
            <a:r>
              <a:rPr lang="en-US" sz="3600" dirty="0">
                <a:solidFill>
                  <a:schemeClr val="bg1"/>
                </a:solidFill>
              </a:rPr>
              <a:t> </a:t>
            </a:r>
            <a:r>
              <a:rPr lang="en-US" sz="3600" dirty="0" err="1">
                <a:solidFill>
                  <a:schemeClr val="bg1"/>
                </a:solidFill>
              </a:rPr>
              <a:t>hiện</a:t>
            </a:r>
            <a:r>
              <a:rPr lang="en-US" sz="3600" dirty="0">
                <a:solidFill>
                  <a:schemeClr val="bg1"/>
                </a:solidFill>
              </a:rPr>
              <a:t>, </a:t>
            </a:r>
            <a:r>
              <a:rPr lang="en-US" sz="3600" dirty="0" err="1">
                <a:solidFill>
                  <a:schemeClr val="bg1"/>
                </a:solidFill>
              </a:rPr>
              <a:t>điều</a:t>
            </a:r>
            <a:r>
              <a:rPr lang="en-US" sz="3600" dirty="0">
                <a:solidFill>
                  <a:schemeClr val="bg1"/>
                </a:solidFill>
              </a:rPr>
              <a:t> </a:t>
            </a:r>
            <a:r>
              <a:rPr lang="en-US" sz="3600" dirty="0" err="1">
                <a:solidFill>
                  <a:schemeClr val="bg1"/>
                </a:solidFill>
              </a:rPr>
              <a:t>tra</a:t>
            </a:r>
            <a:r>
              <a:rPr lang="en-US" sz="3600" dirty="0">
                <a:solidFill>
                  <a:schemeClr val="bg1"/>
                </a:solidFill>
              </a:rPr>
              <a:t>, </a:t>
            </a:r>
            <a:r>
              <a:rPr lang="en-US" sz="3600" dirty="0" err="1">
                <a:solidFill>
                  <a:schemeClr val="bg1"/>
                </a:solidFill>
              </a:rPr>
              <a:t>xử</a:t>
            </a:r>
            <a:r>
              <a:rPr lang="en-US" sz="3600" dirty="0">
                <a:solidFill>
                  <a:schemeClr val="bg1"/>
                </a:solidFill>
              </a:rPr>
              <a:t> </a:t>
            </a:r>
            <a:r>
              <a:rPr lang="en-US" sz="3600" dirty="0" err="1">
                <a:solidFill>
                  <a:schemeClr val="bg1"/>
                </a:solidFill>
              </a:rPr>
              <a:t>lý</a:t>
            </a:r>
            <a:r>
              <a:rPr lang="en-US" sz="3600" dirty="0">
                <a:solidFill>
                  <a:schemeClr val="bg1"/>
                </a:solidFill>
              </a:rPr>
              <a:t>, </a:t>
            </a:r>
            <a:r>
              <a:rPr lang="en-US" sz="3600" dirty="0" err="1">
                <a:solidFill>
                  <a:schemeClr val="bg1"/>
                </a:solidFill>
              </a:rPr>
              <a:t>ngăn</a:t>
            </a:r>
            <a:r>
              <a:rPr lang="en-US" sz="3600" dirty="0">
                <a:solidFill>
                  <a:schemeClr val="bg1"/>
                </a:solidFill>
              </a:rPr>
              <a:t> </a:t>
            </a:r>
            <a:r>
              <a:rPr lang="en-US" sz="3600" dirty="0" err="1">
                <a:solidFill>
                  <a:schemeClr val="bg1"/>
                </a:solidFill>
              </a:rPr>
              <a:t>chặn</a:t>
            </a:r>
            <a:r>
              <a:rPr lang="en-US" sz="3600" dirty="0">
                <a:solidFill>
                  <a:schemeClr val="bg1"/>
                </a:solidFill>
              </a:rPr>
              <a:t>, </a:t>
            </a:r>
            <a:r>
              <a:rPr lang="en-US" sz="3600" dirty="0" err="1">
                <a:solidFill>
                  <a:schemeClr val="bg1"/>
                </a:solidFill>
              </a:rPr>
              <a:t>và</a:t>
            </a:r>
            <a:r>
              <a:rPr lang="en-US" sz="3600" dirty="0">
                <a:solidFill>
                  <a:schemeClr val="bg1"/>
                </a:solidFill>
              </a:rPr>
              <a:t> </a:t>
            </a:r>
            <a:r>
              <a:rPr lang="en-US" sz="3600" dirty="0" err="1">
                <a:solidFill>
                  <a:schemeClr val="bg1"/>
                </a:solidFill>
              </a:rPr>
              <a:t>phòng</a:t>
            </a:r>
            <a:r>
              <a:rPr lang="en-US" sz="3600" dirty="0">
                <a:solidFill>
                  <a:schemeClr val="bg1"/>
                </a:solidFill>
              </a:rPr>
              <a:t> </a:t>
            </a:r>
            <a:r>
              <a:rPr lang="en-US" sz="3600" dirty="0" err="1">
                <a:solidFill>
                  <a:schemeClr val="bg1"/>
                </a:solidFill>
              </a:rPr>
              <a:t>ngừa</a:t>
            </a:r>
            <a:r>
              <a:rPr lang="en-US" sz="3600" dirty="0">
                <a:solidFill>
                  <a:schemeClr val="bg1"/>
                </a:solidFill>
              </a:rPr>
              <a:t> </a:t>
            </a:r>
            <a:r>
              <a:rPr lang="en-US" sz="3600" dirty="0" err="1">
                <a:solidFill>
                  <a:schemeClr val="bg1"/>
                </a:solidFill>
              </a:rPr>
              <a:t>tội</a:t>
            </a:r>
            <a:r>
              <a:rPr lang="en-US" sz="3600" dirty="0">
                <a:solidFill>
                  <a:schemeClr val="bg1"/>
                </a:solidFill>
              </a:rPr>
              <a:t> </a:t>
            </a:r>
            <a:r>
              <a:rPr lang="en-US" sz="3600" dirty="0" err="1">
                <a:solidFill>
                  <a:schemeClr val="bg1"/>
                </a:solidFill>
              </a:rPr>
              <a:t>phạm</a:t>
            </a:r>
            <a:r>
              <a:rPr lang="en-US" sz="3600" dirty="0">
                <a:solidFill>
                  <a:schemeClr val="bg1"/>
                </a:solidFill>
              </a:rPr>
              <a:t>, vi </a:t>
            </a:r>
            <a:r>
              <a:rPr lang="en-US" sz="3600" dirty="0" err="1">
                <a:solidFill>
                  <a:schemeClr val="bg1"/>
                </a:solidFill>
              </a:rPr>
              <a:t>phạm</a:t>
            </a:r>
            <a:r>
              <a:rPr lang="en-US" sz="3600" dirty="0">
                <a:solidFill>
                  <a:schemeClr val="bg1"/>
                </a:solidFill>
              </a:rPr>
              <a:t> </a:t>
            </a:r>
            <a:r>
              <a:rPr lang="en-US" sz="3600" dirty="0" err="1">
                <a:solidFill>
                  <a:schemeClr val="bg1"/>
                </a:solidFill>
              </a:rPr>
              <a:t>pháp</a:t>
            </a:r>
            <a:r>
              <a:rPr lang="en-US" sz="3600" dirty="0">
                <a:solidFill>
                  <a:schemeClr val="bg1"/>
                </a:solidFill>
              </a:rPr>
              <a:t> </a:t>
            </a:r>
            <a:r>
              <a:rPr lang="en-US" sz="3600" dirty="0" err="1">
                <a:solidFill>
                  <a:schemeClr val="bg1"/>
                </a:solidFill>
              </a:rPr>
              <a:t>luật</a:t>
            </a:r>
            <a:r>
              <a:rPr lang="en-US" sz="3600" dirty="0">
                <a:solidFill>
                  <a:schemeClr val="bg1"/>
                </a:solidFill>
              </a:rPr>
              <a:t>;</a:t>
            </a:r>
          </a:p>
          <a:p>
            <a:pPr marL="0" indent="0">
              <a:buNone/>
            </a:pPr>
            <a:r>
              <a:rPr lang="en-US" sz="3600" dirty="0">
                <a:solidFill>
                  <a:schemeClr val="bg1"/>
                </a:solidFill>
              </a:rPr>
              <a:t>+ </a:t>
            </a:r>
            <a:r>
              <a:rPr lang="en-US" sz="3600" dirty="0" err="1">
                <a:solidFill>
                  <a:schemeClr val="bg1"/>
                </a:solidFill>
              </a:rPr>
              <a:t>Cơ</a:t>
            </a:r>
            <a:r>
              <a:rPr lang="en-US" sz="3600" dirty="0">
                <a:solidFill>
                  <a:schemeClr val="bg1"/>
                </a:solidFill>
              </a:rPr>
              <a:t> </a:t>
            </a:r>
            <a:r>
              <a:rPr lang="en-US" sz="3600" dirty="0" err="1">
                <a:solidFill>
                  <a:schemeClr val="bg1"/>
                </a:solidFill>
              </a:rPr>
              <a:t>quan</a:t>
            </a:r>
            <a:r>
              <a:rPr lang="en-US" sz="3600" dirty="0">
                <a:solidFill>
                  <a:schemeClr val="bg1"/>
                </a:solidFill>
              </a:rPr>
              <a:t>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thực</a:t>
            </a:r>
            <a:r>
              <a:rPr lang="en-US" sz="3600" dirty="0">
                <a:solidFill>
                  <a:schemeClr val="bg1"/>
                </a:solidFill>
              </a:rPr>
              <a:t> </a:t>
            </a:r>
            <a:r>
              <a:rPr lang="en-US" sz="3600" dirty="0" err="1">
                <a:solidFill>
                  <a:schemeClr val="bg1"/>
                </a:solidFill>
              </a:rPr>
              <a:t>hiện</a:t>
            </a:r>
            <a:r>
              <a:rPr lang="en-US" sz="3600" dirty="0">
                <a:solidFill>
                  <a:schemeClr val="bg1"/>
                </a:solidFill>
              </a:rPr>
              <a:t> </a:t>
            </a:r>
            <a:r>
              <a:rPr lang="en-US" sz="3600" dirty="0" err="1">
                <a:solidFill>
                  <a:schemeClr val="bg1"/>
                </a:solidFill>
              </a:rPr>
              <a:t>nhiệm</a:t>
            </a:r>
            <a:r>
              <a:rPr lang="en-US" sz="3600" dirty="0">
                <a:solidFill>
                  <a:schemeClr val="bg1"/>
                </a:solidFill>
              </a:rPr>
              <a:t> </a:t>
            </a:r>
            <a:r>
              <a:rPr lang="en-US" sz="3600" dirty="0" err="1">
                <a:solidFill>
                  <a:schemeClr val="bg1"/>
                </a:solidFill>
              </a:rPr>
              <a:t>vụ</a:t>
            </a:r>
            <a:r>
              <a:rPr lang="en-US" sz="3600" dirty="0">
                <a:solidFill>
                  <a:schemeClr val="bg1"/>
                </a:solidFill>
              </a:rPr>
              <a:t>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các</a:t>
            </a:r>
            <a:r>
              <a:rPr lang="en-US" sz="3600" dirty="0">
                <a:solidFill>
                  <a:schemeClr val="bg1"/>
                </a:solidFill>
              </a:rPr>
              <a:t> </a:t>
            </a:r>
            <a:r>
              <a:rPr lang="en-US" sz="3600" dirty="0" err="1">
                <a:solidFill>
                  <a:schemeClr val="bg1"/>
                </a:solidFill>
              </a:rPr>
              <a:t>bản</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về</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sự</a:t>
            </a:r>
            <a:r>
              <a:rPr lang="vi-VN" sz="3600" dirty="0">
                <a:solidFill>
                  <a:schemeClr val="bg1"/>
                </a:solidFill>
              </a:rPr>
              <a:t>; </a:t>
            </a:r>
            <a:r>
              <a:rPr lang="en-US" sz="3600" dirty="0" err="1">
                <a:solidFill>
                  <a:schemeClr val="bg1"/>
                </a:solidFill>
              </a:rPr>
              <a:t>Công</a:t>
            </a:r>
            <a:r>
              <a:rPr lang="en-US" sz="3600" dirty="0">
                <a:solidFill>
                  <a:schemeClr val="bg1"/>
                </a:solidFill>
              </a:rPr>
              <a:t> an </a:t>
            </a:r>
            <a:r>
              <a:rPr lang="en-US" sz="3600" dirty="0" err="1">
                <a:solidFill>
                  <a:schemeClr val="bg1"/>
                </a:solidFill>
              </a:rPr>
              <a:t>cấp</a:t>
            </a:r>
            <a:r>
              <a:rPr lang="en-US" sz="3600" dirty="0">
                <a:solidFill>
                  <a:schemeClr val="bg1"/>
                </a:solidFill>
              </a:rPr>
              <a:t> </a:t>
            </a:r>
            <a:r>
              <a:rPr lang="en-US" sz="3600" dirty="0" err="1">
                <a:solidFill>
                  <a:schemeClr val="bg1"/>
                </a:solidFill>
              </a:rPr>
              <a:t>huyện</a:t>
            </a:r>
            <a:r>
              <a:rPr lang="vi-VN" sz="3600" dirty="0">
                <a:solidFill>
                  <a:schemeClr val="bg1"/>
                </a:solidFill>
              </a:rPr>
              <a:t>, UBND cấp xã </a:t>
            </a:r>
            <a:r>
              <a:rPr lang="en-US" sz="3600" dirty="0" err="1">
                <a:solidFill>
                  <a:schemeClr val="bg1"/>
                </a:solidFill>
              </a:rPr>
              <a:t>thực</a:t>
            </a:r>
            <a:r>
              <a:rPr lang="en-US" sz="3600" dirty="0">
                <a:solidFill>
                  <a:schemeClr val="bg1"/>
                </a:solidFill>
              </a:rPr>
              <a:t> </a:t>
            </a:r>
            <a:r>
              <a:rPr lang="en-US" sz="3600" dirty="0" err="1">
                <a:solidFill>
                  <a:schemeClr val="bg1"/>
                </a:solidFill>
              </a:rPr>
              <a:t>hiện</a:t>
            </a:r>
            <a:r>
              <a:rPr lang="en-US" sz="3600" dirty="0">
                <a:solidFill>
                  <a:schemeClr val="bg1"/>
                </a:solidFill>
              </a:rPr>
              <a:t> </a:t>
            </a:r>
            <a:r>
              <a:rPr lang="en-US" sz="3600" dirty="0" err="1">
                <a:solidFill>
                  <a:schemeClr val="bg1"/>
                </a:solidFill>
              </a:rPr>
              <a:t>nhiệm</a:t>
            </a:r>
            <a:r>
              <a:rPr lang="en-US" sz="3600" dirty="0">
                <a:solidFill>
                  <a:schemeClr val="bg1"/>
                </a:solidFill>
              </a:rPr>
              <a:t> </a:t>
            </a:r>
            <a:r>
              <a:rPr lang="vi-VN" sz="3600" dirty="0">
                <a:solidFill>
                  <a:schemeClr val="bg1"/>
                </a:solidFill>
              </a:rPr>
              <a:t>vụ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treo</a:t>
            </a:r>
            <a:r>
              <a:rPr lang="vi-VN" sz="3600" dirty="0">
                <a:solidFill>
                  <a:schemeClr val="bg1"/>
                </a:solidFill>
              </a:rPr>
              <a:t>,</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phạt</a:t>
            </a:r>
            <a:r>
              <a:rPr lang="en-US" sz="3600" dirty="0">
                <a:solidFill>
                  <a:schemeClr val="bg1"/>
                </a:solidFill>
              </a:rPr>
              <a:t> </a:t>
            </a:r>
            <a:r>
              <a:rPr lang="en-US" sz="3600" dirty="0" err="1">
                <a:solidFill>
                  <a:schemeClr val="bg1"/>
                </a:solidFill>
              </a:rPr>
              <a:t>cải</a:t>
            </a:r>
            <a:r>
              <a:rPr lang="en-US" sz="3600" dirty="0">
                <a:solidFill>
                  <a:schemeClr val="bg1"/>
                </a:solidFill>
              </a:rPr>
              <a:t> </a:t>
            </a:r>
            <a:r>
              <a:rPr lang="en-US" sz="3600" dirty="0" err="1">
                <a:solidFill>
                  <a:schemeClr val="bg1"/>
                </a:solidFill>
              </a:rPr>
              <a:t>tạo</a:t>
            </a:r>
            <a:r>
              <a:rPr lang="en-US" sz="3600" dirty="0">
                <a:solidFill>
                  <a:schemeClr val="bg1"/>
                </a:solidFill>
              </a:rPr>
              <a:t> </a:t>
            </a:r>
            <a:r>
              <a:rPr lang="en-US" sz="3600" dirty="0" err="1">
                <a:solidFill>
                  <a:schemeClr val="bg1"/>
                </a:solidFill>
              </a:rPr>
              <a:t>không</a:t>
            </a:r>
            <a:r>
              <a:rPr lang="en-US" sz="3600" dirty="0">
                <a:solidFill>
                  <a:schemeClr val="bg1"/>
                </a:solidFill>
              </a:rPr>
              <a:t> </a:t>
            </a:r>
            <a:r>
              <a:rPr lang="en-US" sz="3600" dirty="0" err="1">
                <a:solidFill>
                  <a:schemeClr val="bg1"/>
                </a:solidFill>
              </a:rPr>
              <a:t>giam</a:t>
            </a:r>
            <a:r>
              <a:rPr lang="en-US" sz="3600" dirty="0">
                <a:solidFill>
                  <a:schemeClr val="bg1"/>
                </a:solidFill>
              </a:rPr>
              <a:t> </a:t>
            </a:r>
            <a:r>
              <a:rPr lang="en-US" sz="3600" dirty="0" err="1">
                <a:solidFill>
                  <a:schemeClr val="bg1"/>
                </a:solidFill>
              </a:rPr>
              <a:t>giữ</a:t>
            </a:r>
            <a:r>
              <a:rPr lang="en-US" sz="3600" dirty="0">
                <a:solidFill>
                  <a:schemeClr val="bg1"/>
                </a:solidFill>
              </a:rPr>
              <a:t>, </a:t>
            </a:r>
            <a:r>
              <a:rPr lang="en-US" sz="3600" dirty="0" err="1">
                <a:solidFill>
                  <a:schemeClr val="bg1"/>
                </a:solidFill>
              </a:rPr>
              <a:t>quản</a:t>
            </a:r>
            <a:r>
              <a:rPr lang="en-US" sz="3600" dirty="0">
                <a:solidFill>
                  <a:schemeClr val="bg1"/>
                </a:solidFill>
              </a:rPr>
              <a:t> </a:t>
            </a:r>
            <a:r>
              <a:rPr lang="en-US" sz="3600" dirty="0" err="1">
                <a:solidFill>
                  <a:schemeClr val="bg1"/>
                </a:solidFill>
              </a:rPr>
              <a:t>chế</a:t>
            </a:r>
            <a:r>
              <a:rPr lang="en-US" sz="3600" dirty="0">
                <a:solidFill>
                  <a:schemeClr val="bg1"/>
                </a:solidFill>
              </a:rPr>
              <a:t>, </a:t>
            </a:r>
            <a:r>
              <a:rPr lang="en-US" sz="3600" dirty="0" err="1">
                <a:solidFill>
                  <a:schemeClr val="bg1"/>
                </a:solidFill>
              </a:rPr>
              <a:t>cấm</a:t>
            </a:r>
            <a:r>
              <a:rPr lang="en-US" sz="3600" dirty="0">
                <a:solidFill>
                  <a:schemeClr val="bg1"/>
                </a:solidFill>
              </a:rPr>
              <a:t> </a:t>
            </a:r>
            <a:r>
              <a:rPr lang="en-US" sz="3600" dirty="0" err="1">
                <a:solidFill>
                  <a:schemeClr val="bg1"/>
                </a:solidFill>
              </a:rPr>
              <a:t>cư</a:t>
            </a:r>
            <a:r>
              <a:rPr lang="en-US" sz="3600" dirty="0">
                <a:solidFill>
                  <a:schemeClr val="bg1"/>
                </a:solidFill>
              </a:rPr>
              <a:t> </a:t>
            </a:r>
            <a:r>
              <a:rPr lang="en-US" sz="3600" dirty="0" err="1">
                <a:solidFill>
                  <a:schemeClr val="bg1"/>
                </a:solidFill>
              </a:rPr>
              <a:t>trú</a:t>
            </a:r>
            <a:r>
              <a:rPr lang="vi-VN" sz="3600" dirty="0">
                <a:solidFill>
                  <a:schemeClr val="bg1"/>
                </a:solidFill>
              </a:rPr>
              <a:t>;</a:t>
            </a:r>
            <a:endParaRPr lang="en-US" sz="3600" dirty="0">
              <a:solidFill>
                <a:schemeClr val="bg1"/>
              </a:solidFill>
            </a:endParaRPr>
          </a:p>
          <a:p>
            <a:pPr marL="0" indent="0">
              <a:buNone/>
            </a:pPr>
            <a:r>
              <a:rPr lang="en-US" sz="3600" dirty="0">
                <a:solidFill>
                  <a:schemeClr val="bg1"/>
                </a:solidFill>
              </a:rPr>
              <a:t>+ </a:t>
            </a:r>
            <a:r>
              <a:rPr lang="en-US" sz="3600" dirty="0" err="1">
                <a:solidFill>
                  <a:schemeClr val="bg1"/>
                </a:solidFill>
              </a:rPr>
              <a:t>Cơ</a:t>
            </a:r>
            <a:r>
              <a:rPr lang="en-US" sz="3600" dirty="0">
                <a:solidFill>
                  <a:schemeClr val="bg1"/>
                </a:solidFill>
              </a:rPr>
              <a:t> </a:t>
            </a:r>
            <a:r>
              <a:rPr lang="en-US" sz="3600" dirty="0" err="1">
                <a:solidFill>
                  <a:schemeClr val="bg1"/>
                </a:solidFill>
              </a:rPr>
              <a:t>quan</a:t>
            </a:r>
            <a:r>
              <a:rPr lang="en-US" sz="3600" dirty="0">
                <a:solidFill>
                  <a:schemeClr val="bg1"/>
                </a:solidFill>
              </a:rPr>
              <a:t>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dân</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thực</a:t>
            </a:r>
            <a:r>
              <a:rPr lang="en-US" sz="3600" dirty="0">
                <a:solidFill>
                  <a:schemeClr val="bg1"/>
                </a:solidFill>
              </a:rPr>
              <a:t> </a:t>
            </a:r>
            <a:r>
              <a:rPr lang="en-US" sz="3600" dirty="0" err="1">
                <a:solidFill>
                  <a:schemeClr val="bg1"/>
                </a:solidFill>
              </a:rPr>
              <a:t>hiện</a:t>
            </a:r>
            <a:r>
              <a:rPr lang="en-US" sz="3600" dirty="0">
                <a:solidFill>
                  <a:schemeClr val="bg1"/>
                </a:solidFill>
              </a:rPr>
              <a:t> </a:t>
            </a:r>
            <a:r>
              <a:rPr lang="en-US" sz="3600" dirty="0" err="1">
                <a:solidFill>
                  <a:schemeClr val="bg1"/>
                </a:solidFill>
              </a:rPr>
              <a:t>nhiệm</a:t>
            </a:r>
            <a:r>
              <a:rPr lang="en-US" sz="3600" dirty="0">
                <a:solidFill>
                  <a:schemeClr val="bg1"/>
                </a:solidFill>
              </a:rPr>
              <a:t> </a:t>
            </a:r>
            <a:r>
              <a:rPr lang="en-US" sz="3600" dirty="0" err="1">
                <a:solidFill>
                  <a:schemeClr val="bg1"/>
                </a:solidFill>
              </a:rPr>
              <a:t>vụ</a:t>
            </a:r>
            <a:r>
              <a:rPr lang="en-US" sz="3600" dirty="0">
                <a:solidFill>
                  <a:schemeClr val="bg1"/>
                </a:solidFill>
              </a:rPr>
              <a:t> </a:t>
            </a:r>
            <a:r>
              <a:rPr lang="en-US" sz="3600" dirty="0" err="1">
                <a:solidFill>
                  <a:schemeClr val="bg1"/>
                </a:solidFill>
              </a:rPr>
              <a:t>thi</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bản</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dân</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quyết</a:t>
            </a:r>
            <a:r>
              <a:rPr lang="en-US" sz="3600" dirty="0">
                <a:solidFill>
                  <a:schemeClr val="bg1"/>
                </a:solidFill>
              </a:rPr>
              <a:t> </a:t>
            </a:r>
            <a:r>
              <a:rPr lang="en-US" sz="3600" dirty="0" err="1">
                <a:solidFill>
                  <a:schemeClr val="bg1"/>
                </a:solidFill>
              </a:rPr>
              <a:t>định</a:t>
            </a:r>
            <a:r>
              <a:rPr lang="en-US" sz="3600" dirty="0">
                <a:solidFill>
                  <a:schemeClr val="bg1"/>
                </a:solidFill>
              </a:rPr>
              <a:t> </a:t>
            </a:r>
            <a:r>
              <a:rPr lang="en-US" sz="3600" dirty="0" err="1">
                <a:solidFill>
                  <a:schemeClr val="bg1"/>
                </a:solidFill>
              </a:rPr>
              <a:t>về</a:t>
            </a:r>
            <a:r>
              <a:rPr lang="en-US" sz="3600" dirty="0">
                <a:solidFill>
                  <a:schemeClr val="bg1"/>
                </a:solidFill>
              </a:rPr>
              <a:t> </a:t>
            </a:r>
            <a:r>
              <a:rPr lang="en-US" sz="3600" dirty="0" err="1">
                <a:solidFill>
                  <a:schemeClr val="bg1"/>
                </a:solidFill>
              </a:rPr>
              <a:t>dân</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trong</a:t>
            </a:r>
            <a:r>
              <a:rPr lang="en-US" sz="3600" dirty="0">
                <a:solidFill>
                  <a:schemeClr val="bg1"/>
                </a:solidFill>
              </a:rPr>
              <a:t> </a:t>
            </a:r>
            <a:r>
              <a:rPr lang="en-US" sz="3600" dirty="0" err="1">
                <a:solidFill>
                  <a:schemeClr val="bg1"/>
                </a:solidFill>
              </a:rPr>
              <a:t>bản</a:t>
            </a:r>
            <a:r>
              <a:rPr lang="en-US" sz="3600" dirty="0">
                <a:solidFill>
                  <a:schemeClr val="bg1"/>
                </a:solidFill>
              </a:rPr>
              <a:t> </a:t>
            </a:r>
            <a:r>
              <a:rPr lang="en-US" sz="3600" dirty="0" err="1">
                <a:solidFill>
                  <a:schemeClr val="bg1"/>
                </a:solidFill>
              </a:rPr>
              <a:t>án</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sự</a:t>
            </a:r>
            <a:r>
              <a:rPr lang="vi-VN" sz="3600" dirty="0">
                <a:solidFill>
                  <a:schemeClr val="bg1"/>
                </a:solidFill>
              </a:rPr>
              <a:t> và các quyết định khác </a:t>
            </a:r>
            <a:r>
              <a:rPr lang="en-US" sz="3600" dirty="0" err="1">
                <a:solidFill>
                  <a:schemeClr val="bg1"/>
                </a:solidFill>
              </a:rPr>
              <a:t>trong</a:t>
            </a:r>
            <a:r>
              <a:rPr lang="en-US" sz="3600" dirty="0">
                <a:solidFill>
                  <a:schemeClr val="bg1"/>
                </a:solidFill>
              </a:rPr>
              <a:t> </a:t>
            </a:r>
            <a:r>
              <a:rPr lang="en-US" sz="3600" dirty="0" err="1">
                <a:solidFill>
                  <a:schemeClr val="bg1"/>
                </a:solidFill>
              </a:rPr>
              <a:t>quá</a:t>
            </a:r>
            <a:r>
              <a:rPr lang="en-US" sz="3600" dirty="0">
                <a:solidFill>
                  <a:schemeClr val="bg1"/>
                </a:solidFill>
              </a:rPr>
              <a:t> </a:t>
            </a:r>
            <a:r>
              <a:rPr lang="en-US" sz="3600" dirty="0" err="1">
                <a:solidFill>
                  <a:schemeClr val="bg1"/>
                </a:solidFill>
              </a:rPr>
              <a:t>trình</a:t>
            </a:r>
            <a:r>
              <a:rPr lang="en-US" sz="3600" dirty="0">
                <a:solidFill>
                  <a:schemeClr val="bg1"/>
                </a:solidFill>
              </a:rPr>
              <a:t> </a:t>
            </a:r>
            <a:r>
              <a:rPr lang="en-US" sz="3600" dirty="0" err="1">
                <a:solidFill>
                  <a:schemeClr val="bg1"/>
                </a:solidFill>
              </a:rPr>
              <a:t>tiến</a:t>
            </a:r>
            <a:r>
              <a:rPr lang="en-US" sz="3600" dirty="0">
                <a:solidFill>
                  <a:schemeClr val="bg1"/>
                </a:solidFill>
              </a:rPr>
              <a:t> </a:t>
            </a:r>
            <a:r>
              <a:rPr lang="en-US" sz="3600" dirty="0" err="1">
                <a:solidFill>
                  <a:schemeClr val="bg1"/>
                </a:solidFill>
              </a:rPr>
              <a:t>hành</a:t>
            </a:r>
            <a:r>
              <a:rPr lang="en-US" sz="3600" dirty="0">
                <a:solidFill>
                  <a:schemeClr val="bg1"/>
                </a:solidFill>
              </a:rPr>
              <a:t> </a:t>
            </a:r>
            <a:r>
              <a:rPr lang="en-US" sz="3600" dirty="0" err="1">
                <a:solidFill>
                  <a:schemeClr val="bg1"/>
                </a:solidFill>
              </a:rPr>
              <a:t>tố</a:t>
            </a:r>
            <a:r>
              <a:rPr lang="en-US" sz="3600" dirty="0">
                <a:solidFill>
                  <a:schemeClr val="bg1"/>
                </a:solidFill>
              </a:rPr>
              <a:t> </a:t>
            </a:r>
            <a:r>
              <a:rPr lang="en-US" sz="3600" dirty="0" err="1">
                <a:solidFill>
                  <a:schemeClr val="bg1"/>
                </a:solidFill>
              </a:rPr>
              <a:t>tụng</a:t>
            </a:r>
            <a:r>
              <a:rPr lang="en-US" sz="3600" dirty="0">
                <a:solidFill>
                  <a:schemeClr val="bg1"/>
                </a:solidFill>
              </a:rPr>
              <a:t> </a:t>
            </a:r>
            <a:r>
              <a:rPr lang="en-US" sz="3600" dirty="0" err="1">
                <a:solidFill>
                  <a:schemeClr val="bg1"/>
                </a:solidFill>
              </a:rPr>
              <a:t>dân</a:t>
            </a:r>
            <a:r>
              <a:rPr lang="en-US" sz="3600" dirty="0">
                <a:solidFill>
                  <a:schemeClr val="bg1"/>
                </a:solidFill>
              </a:rPr>
              <a:t> </a:t>
            </a:r>
            <a:r>
              <a:rPr lang="en-US" sz="3600" dirty="0" err="1">
                <a:solidFill>
                  <a:schemeClr val="bg1"/>
                </a:solidFill>
              </a:rPr>
              <a:t>sự</a:t>
            </a:r>
            <a:r>
              <a:rPr lang="en-US" sz="3600" dirty="0">
                <a:solidFill>
                  <a:schemeClr val="bg1"/>
                </a:solidFill>
              </a:rPr>
              <a:t>, </a:t>
            </a:r>
            <a:r>
              <a:rPr lang="en-US" sz="3600" dirty="0" err="1">
                <a:solidFill>
                  <a:schemeClr val="bg1"/>
                </a:solidFill>
              </a:rPr>
              <a:t>hình</a:t>
            </a:r>
            <a:r>
              <a:rPr lang="en-US" sz="3600" dirty="0">
                <a:solidFill>
                  <a:schemeClr val="bg1"/>
                </a:solidFill>
              </a:rPr>
              <a:t> </a:t>
            </a:r>
            <a:r>
              <a:rPr lang="en-US" sz="3600" dirty="0" err="1">
                <a:solidFill>
                  <a:schemeClr val="bg1"/>
                </a:solidFill>
              </a:rPr>
              <a:t>sự</a:t>
            </a:r>
            <a:r>
              <a:rPr lang="en-US" sz="3600" dirty="0">
                <a:solidFill>
                  <a:schemeClr val="bg1"/>
                </a:solidFill>
              </a:rPr>
              <a:t>.</a:t>
            </a:r>
          </a:p>
          <a:p>
            <a:pPr marL="0" indent="0">
              <a:buNone/>
            </a:pPr>
            <a:endParaRPr lang="en-US" sz="4000" dirty="0">
              <a:solidFill>
                <a:schemeClr val="bg1"/>
              </a:solidFill>
            </a:endParaRPr>
          </a:p>
        </p:txBody>
      </p:sp>
    </p:spTree>
    <p:extLst>
      <p:ext uri="{BB962C8B-B14F-4D97-AF65-F5344CB8AC3E}">
        <p14:creationId xmlns:p14="http://schemas.microsoft.com/office/powerpoint/2010/main" val="2473975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475" y="19565"/>
            <a:ext cx="17602200" cy="1143000"/>
          </a:xfrm>
        </p:spPr>
        <p:txBody>
          <a:bodyPr>
            <a:normAutofit fontScale="90000"/>
          </a:bodyPr>
          <a:lstStyle/>
          <a:p>
            <a:r>
              <a:rPr lang="vi-VN" b="1" dirty="0">
                <a:solidFill>
                  <a:schemeClr val="bg1"/>
                </a:solidFill>
                <a:latin typeface="Calibri" panose="020F0502020204030204" pitchFamily="34" charset="0"/>
                <a:cs typeface="Calibri" panose="020F0502020204030204" pitchFamily="34" charset="0"/>
              </a:rPr>
              <a:t>I. </a:t>
            </a:r>
            <a:r>
              <a:rPr lang="en-US" b="1" dirty="0">
                <a:solidFill>
                  <a:schemeClr val="bg1"/>
                </a:solidFill>
                <a:latin typeface="Calibri" panose="020F0502020204030204" pitchFamily="34" charset="0"/>
                <a:cs typeface="Calibri" panose="020F0502020204030204" pitchFamily="34" charset="0"/>
              </a:rPr>
              <a:t>KHÁI QUÁT VỀ QUYỀN TƯ PHÁP, </a:t>
            </a:r>
            <a:r>
              <a:rPr lang="vi-VN" b="1" dirty="0">
                <a:solidFill>
                  <a:schemeClr val="bg1"/>
                </a:solidFill>
                <a:latin typeface="Calibri" panose="020F0502020204030204" pitchFamily="34" charset="0"/>
                <a:cs typeface="Calibri" panose="020F0502020204030204" pitchFamily="34" charset="0"/>
              </a:rPr>
              <a:t>LĨNH VỰC TƯ PHÁP</a:t>
            </a:r>
            <a:r>
              <a:rPr lang="en-US" b="1" dirty="0">
                <a:solidFill>
                  <a:schemeClr val="bg1"/>
                </a:solidFill>
                <a:latin typeface="Calibri" panose="020F0502020204030204" pitchFamily="34" charset="0"/>
                <a:cs typeface="Calibri" panose="020F0502020204030204" pitchFamily="34" charset="0"/>
              </a:rPr>
              <a:t> VÀ HOẠT ĐỘNG TƯ PHÁP </a:t>
            </a:r>
            <a:endParaRPr lang="en-US" dirty="0">
              <a:solidFill>
                <a:schemeClr val="bg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2486" y="1028700"/>
            <a:ext cx="17602200" cy="8479823"/>
          </a:xfrm>
        </p:spPr>
        <p:txBody>
          <a:bodyPr>
            <a:noAutofit/>
          </a:bodyPr>
          <a:lstStyle/>
          <a:p>
            <a:pPr marL="0" indent="0">
              <a:buNone/>
            </a:pPr>
            <a:r>
              <a:rPr lang="en-US" sz="4000" b="1" dirty="0">
                <a:solidFill>
                  <a:schemeClr val="bg1"/>
                </a:solidFill>
              </a:rPr>
              <a:t>2. </a:t>
            </a: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a:t>
            </a:r>
            <a:r>
              <a:rPr lang="en-US" sz="4000" b="1" dirty="0" err="1">
                <a:solidFill>
                  <a:schemeClr val="bg1"/>
                </a:solidFill>
              </a:rPr>
              <a:t>tư</a:t>
            </a:r>
            <a:r>
              <a:rPr lang="en-US" sz="4000" b="1" dirty="0">
                <a:solidFill>
                  <a:schemeClr val="bg1"/>
                </a:solidFill>
              </a:rPr>
              <a:t> </a:t>
            </a:r>
            <a:r>
              <a:rPr lang="en-US" sz="4000" b="1" dirty="0" err="1">
                <a:solidFill>
                  <a:schemeClr val="bg1"/>
                </a:solidFill>
              </a:rPr>
              <a:t>pháp</a:t>
            </a:r>
            <a:endParaRPr lang="en-US" sz="4000" dirty="0">
              <a:solidFill>
                <a:schemeClr val="bg1"/>
              </a:solidFill>
            </a:endParaRPr>
          </a:p>
          <a:p>
            <a:pPr marL="0" indent="0">
              <a:buNone/>
            </a:pPr>
            <a:r>
              <a:rPr lang="en-US" sz="4000" dirty="0">
                <a:solidFill>
                  <a:schemeClr val="bg1"/>
                </a:solidFill>
                <a:latin typeface="Calibri (Body)"/>
              </a:rPr>
              <a:t>- </a:t>
            </a:r>
            <a:r>
              <a:rPr lang="en-US" sz="4000" dirty="0" err="1">
                <a:solidFill>
                  <a:schemeClr val="bg1"/>
                </a:solidFill>
                <a:latin typeface="Calibri (Body)"/>
              </a:rPr>
              <a:t>Chính</a:t>
            </a:r>
            <a:r>
              <a:rPr lang="en-US" sz="4000" dirty="0">
                <a:solidFill>
                  <a:schemeClr val="bg1"/>
                </a:solidFill>
                <a:latin typeface="Calibri (Body)"/>
              </a:rPr>
              <a:t> </a:t>
            </a:r>
            <a:r>
              <a:rPr lang="en-US" sz="4000" dirty="0" err="1">
                <a:solidFill>
                  <a:schemeClr val="bg1"/>
                </a:solidFill>
                <a:latin typeface="Calibri (Body)"/>
              </a:rPr>
              <a:t>phủ</a:t>
            </a:r>
            <a:r>
              <a:rPr lang="en-US" sz="4000" dirty="0">
                <a:solidFill>
                  <a:schemeClr val="bg1"/>
                </a:solidFill>
                <a:latin typeface="Calibri (Body)"/>
              </a:rPr>
              <a:t>, </a:t>
            </a:r>
            <a:r>
              <a:rPr lang="en-US" sz="4000" dirty="0" err="1">
                <a:solidFill>
                  <a:schemeClr val="bg1"/>
                </a:solidFill>
                <a:latin typeface="Calibri (Body)"/>
              </a:rPr>
              <a:t>Bộ</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vi-VN" sz="4000" dirty="0">
                <a:solidFill>
                  <a:schemeClr val="bg1"/>
                </a:solidFill>
                <a:latin typeface="Calibri (Body)"/>
              </a:rPr>
              <a:t>UBND các cấp thực hiện nhiệm vụ quản lý nhà nước về thi hành án</a:t>
            </a:r>
            <a:r>
              <a:rPr lang="en-US" sz="4000" dirty="0">
                <a:solidFill>
                  <a:schemeClr val="bg1"/>
                </a:solidFill>
                <a:latin typeface="Calibri (Body)"/>
              </a:rPr>
              <a:t>;</a:t>
            </a:r>
            <a:r>
              <a:rPr lang="vi-VN" sz="4000" dirty="0">
                <a:solidFill>
                  <a:schemeClr val="bg1"/>
                </a:solidFill>
                <a:latin typeface="Calibri (Body)"/>
              </a:rPr>
              <a:t> các cơ quan chuyên môn </a:t>
            </a:r>
            <a:r>
              <a:rPr lang="en-US" sz="4000" dirty="0" err="1">
                <a:solidFill>
                  <a:schemeClr val="bg1"/>
                </a:solidFill>
                <a:latin typeface="Calibri (Body)"/>
              </a:rPr>
              <a:t>thực</a:t>
            </a:r>
            <a:r>
              <a:rPr lang="en-US" sz="4000" dirty="0">
                <a:solidFill>
                  <a:schemeClr val="bg1"/>
                </a:solidFill>
                <a:latin typeface="Calibri (Body)"/>
              </a:rPr>
              <a:t> </a:t>
            </a:r>
            <a:r>
              <a:rPr lang="en-US" sz="4000" dirty="0" err="1">
                <a:solidFill>
                  <a:schemeClr val="bg1"/>
                </a:solidFill>
                <a:latin typeface="Calibri (Body)"/>
              </a:rPr>
              <a:t>hiện</a:t>
            </a:r>
            <a:r>
              <a:rPr lang="en-US" sz="4000" dirty="0">
                <a:solidFill>
                  <a:schemeClr val="bg1"/>
                </a:solidFill>
                <a:latin typeface="Calibri (Body)"/>
              </a:rPr>
              <a:t> </a:t>
            </a:r>
            <a:r>
              <a:rPr lang="vi-VN" sz="4000" dirty="0">
                <a:solidFill>
                  <a:schemeClr val="bg1"/>
                </a:solidFill>
                <a:latin typeface="Calibri (Body)"/>
              </a:rPr>
              <a:t>các công việc về hành chính tư pháp, về </a:t>
            </a:r>
            <a:r>
              <a:rPr lang="en-US" sz="4000" dirty="0" err="1">
                <a:solidFill>
                  <a:schemeClr val="bg1"/>
                </a:solidFill>
                <a:latin typeface="Calibri (Body)"/>
              </a:rPr>
              <a:t>trợ</a:t>
            </a:r>
            <a:r>
              <a:rPr lang="en-US" sz="4000" dirty="0">
                <a:solidFill>
                  <a:schemeClr val="bg1"/>
                </a:solidFill>
                <a:latin typeface="Calibri (Body)"/>
              </a:rPr>
              <a:t> </a:t>
            </a:r>
            <a:r>
              <a:rPr lang="en-US" sz="4000" dirty="0" err="1">
                <a:solidFill>
                  <a:schemeClr val="bg1"/>
                </a:solidFill>
                <a:latin typeface="Calibri (Body)"/>
              </a:rPr>
              <a:t>giúp</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r>
              <a:rPr lang="en-US" sz="4000" dirty="0" err="1">
                <a:solidFill>
                  <a:schemeClr val="bg1"/>
                </a:solidFill>
                <a:latin typeface="Calibri (Body)"/>
              </a:rPr>
              <a:t>lý</a:t>
            </a:r>
            <a:r>
              <a:rPr lang="vi-VN" sz="4000" dirty="0">
                <a:solidFill>
                  <a:schemeClr val="bg1"/>
                </a:solidFill>
                <a:latin typeface="Calibri (Body)"/>
              </a:rPr>
              <a:t>.</a:t>
            </a:r>
            <a:endParaRPr lang="en-US" sz="4000" dirty="0">
              <a:solidFill>
                <a:schemeClr val="bg1"/>
              </a:solidFill>
              <a:latin typeface="Calibri (Body)"/>
            </a:endParaRPr>
          </a:p>
          <a:p>
            <a:pPr marL="0" indent="0">
              <a:buNone/>
            </a:pPr>
            <a:r>
              <a:rPr lang="en-US" sz="4000" dirty="0">
                <a:solidFill>
                  <a:schemeClr val="bg1"/>
                </a:solidFill>
                <a:latin typeface="Calibri (Body)"/>
              </a:rPr>
              <a:t>- </a:t>
            </a:r>
            <a:r>
              <a:rPr lang="en-US" sz="4000" dirty="0" err="1">
                <a:solidFill>
                  <a:schemeClr val="bg1"/>
                </a:solidFill>
                <a:latin typeface="Calibri (Body)"/>
              </a:rPr>
              <a:t>Các</a:t>
            </a:r>
            <a:r>
              <a:rPr lang="en-US" sz="4000" dirty="0">
                <a:solidFill>
                  <a:schemeClr val="bg1"/>
                </a:solidFill>
                <a:latin typeface="Calibri (Body)"/>
              </a:rPr>
              <a:t> </a:t>
            </a:r>
            <a:r>
              <a:rPr lang="en-US" sz="4000" dirty="0" err="1">
                <a:solidFill>
                  <a:schemeClr val="bg1"/>
                </a:solidFill>
                <a:latin typeface="Calibri (Body)"/>
              </a:rPr>
              <a:t>tổ</a:t>
            </a:r>
            <a:r>
              <a:rPr lang="en-US" sz="4000" dirty="0">
                <a:solidFill>
                  <a:schemeClr val="bg1"/>
                </a:solidFill>
                <a:latin typeface="Calibri (Body)"/>
              </a:rPr>
              <a:t> </a:t>
            </a:r>
            <a:r>
              <a:rPr lang="en-US" sz="4000" dirty="0" err="1">
                <a:solidFill>
                  <a:schemeClr val="bg1"/>
                </a:solidFill>
                <a:latin typeface="Calibri (Body)"/>
              </a:rPr>
              <a:t>chức</a:t>
            </a:r>
            <a:r>
              <a:rPr lang="en-US" sz="4000" dirty="0">
                <a:solidFill>
                  <a:schemeClr val="bg1"/>
                </a:solidFill>
                <a:latin typeface="Calibri (Body)"/>
              </a:rPr>
              <a:t> </a:t>
            </a:r>
            <a:r>
              <a:rPr lang="en-US" sz="4000" dirty="0" err="1">
                <a:solidFill>
                  <a:schemeClr val="bg1"/>
                </a:solidFill>
                <a:latin typeface="Calibri (Body)"/>
              </a:rPr>
              <a:t>Luật</a:t>
            </a:r>
            <a:r>
              <a:rPr lang="en-US" sz="4000" dirty="0">
                <a:solidFill>
                  <a:schemeClr val="bg1"/>
                </a:solidFill>
                <a:latin typeface="Calibri (Body)"/>
              </a:rPr>
              <a:t> </a:t>
            </a:r>
            <a:r>
              <a:rPr lang="en-US" sz="4000" dirty="0" err="1">
                <a:solidFill>
                  <a:schemeClr val="bg1"/>
                </a:solidFill>
                <a:latin typeface="Calibri (Body)"/>
              </a:rPr>
              <a:t>sư</a:t>
            </a:r>
            <a:r>
              <a:rPr lang="en-US" sz="4000" dirty="0">
                <a:solidFill>
                  <a:schemeClr val="bg1"/>
                </a:solidFill>
                <a:latin typeface="Calibri (Body)"/>
              </a:rPr>
              <a:t>, </a:t>
            </a:r>
            <a:r>
              <a:rPr lang="en-US" sz="4000" dirty="0" err="1">
                <a:solidFill>
                  <a:schemeClr val="bg1"/>
                </a:solidFill>
                <a:latin typeface="Calibri (Body)"/>
              </a:rPr>
              <a:t>Giám</a:t>
            </a:r>
            <a:r>
              <a:rPr lang="en-US" sz="4000" dirty="0">
                <a:solidFill>
                  <a:schemeClr val="bg1"/>
                </a:solidFill>
                <a:latin typeface="Calibri (Body)"/>
              </a:rPr>
              <a:t> </a:t>
            </a:r>
            <a:r>
              <a:rPr lang="en-US" sz="4000" dirty="0" err="1">
                <a:solidFill>
                  <a:schemeClr val="bg1"/>
                </a:solidFill>
                <a:latin typeface="Calibri (Body)"/>
              </a:rPr>
              <a:t>định</a:t>
            </a:r>
            <a:r>
              <a:rPr lang="en-US" sz="4000" dirty="0">
                <a:solidFill>
                  <a:schemeClr val="bg1"/>
                </a:solidFill>
                <a:latin typeface="Calibri (Body)"/>
              </a:rPr>
              <a:t>, </a:t>
            </a:r>
            <a:r>
              <a:rPr lang="en-US" sz="4000" dirty="0" err="1">
                <a:solidFill>
                  <a:schemeClr val="bg1"/>
                </a:solidFill>
                <a:latin typeface="Calibri (Body)"/>
              </a:rPr>
              <a:t>Công</a:t>
            </a:r>
            <a:r>
              <a:rPr lang="en-US" sz="4000" dirty="0">
                <a:solidFill>
                  <a:schemeClr val="bg1"/>
                </a:solidFill>
                <a:latin typeface="Calibri (Body)"/>
              </a:rPr>
              <a:t> </a:t>
            </a:r>
            <a:r>
              <a:rPr lang="en-US" sz="4000" dirty="0" err="1">
                <a:solidFill>
                  <a:schemeClr val="bg1"/>
                </a:solidFill>
                <a:latin typeface="Calibri (Body)"/>
              </a:rPr>
              <a:t>chứng</a:t>
            </a:r>
            <a:r>
              <a:rPr lang="vi-VN" sz="4000" dirty="0">
                <a:solidFill>
                  <a:schemeClr val="bg1"/>
                </a:solidFill>
                <a:latin typeface="Calibri (Body)"/>
              </a:rPr>
              <a:t>, Thừa phát lại</a:t>
            </a:r>
            <a:r>
              <a:rPr lang="en-US" sz="4000" dirty="0">
                <a:solidFill>
                  <a:schemeClr val="bg1"/>
                </a:solidFill>
                <a:latin typeface="Calibri (Body)"/>
              </a:rPr>
              <a:t> </a:t>
            </a:r>
            <a:r>
              <a:rPr lang="en-US" sz="4000" dirty="0" err="1">
                <a:solidFill>
                  <a:schemeClr val="bg1"/>
                </a:solidFill>
                <a:latin typeface="Calibri (Body)"/>
              </a:rPr>
              <a:t>thực</a:t>
            </a:r>
            <a:r>
              <a:rPr lang="en-US" sz="4000" dirty="0">
                <a:solidFill>
                  <a:schemeClr val="bg1"/>
                </a:solidFill>
                <a:latin typeface="Calibri (Body)"/>
              </a:rPr>
              <a:t> </a:t>
            </a:r>
            <a:r>
              <a:rPr lang="en-US" sz="4000" dirty="0" err="1">
                <a:solidFill>
                  <a:schemeClr val="bg1"/>
                </a:solidFill>
                <a:latin typeface="Calibri (Body)"/>
              </a:rPr>
              <a:t>hiện</a:t>
            </a:r>
            <a:r>
              <a:rPr lang="en-US" sz="4000" dirty="0">
                <a:solidFill>
                  <a:schemeClr val="bg1"/>
                </a:solidFill>
                <a:latin typeface="Calibri (Body)"/>
              </a:rPr>
              <a:t> </a:t>
            </a:r>
            <a:r>
              <a:rPr lang="en-US" sz="4000" dirty="0" err="1">
                <a:solidFill>
                  <a:schemeClr val="bg1"/>
                </a:solidFill>
                <a:latin typeface="Calibri (Body)"/>
              </a:rPr>
              <a:t>nhiệm</a:t>
            </a:r>
            <a:r>
              <a:rPr lang="en-US" sz="4000" dirty="0">
                <a:solidFill>
                  <a:schemeClr val="bg1"/>
                </a:solidFill>
                <a:latin typeface="Calibri (Body)"/>
              </a:rPr>
              <a:t> </a:t>
            </a:r>
            <a:r>
              <a:rPr lang="en-US" sz="4000" dirty="0" err="1">
                <a:solidFill>
                  <a:schemeClr val="bg1"/>
                </a:solidFill>
                <a:latin typeface="Calibri (Body)"/>
              </a:rPr>
              <a:t>vụ</a:t>
            </a:r>
            <a:r>
              <a:rPr lang="en-US" sz="4000" dirty="0">
                <a:solidFill>
                  <a:schemeClr val="bg1"/>
                </a:solidFill>
                <a:latin typeface="Calibri (Body)"/>
              </a:rPr>
              <a:t> </a:t>
            </a:r>
            <a:r>
              <a:rPr lang="en-US" sz="4000" dirty="0" err="1">
                <a:solidFill>
                  <a:schemeClr val="bg1"/>
                </a:solidFill>
                <a:latin typeface="Calibri (Body)"/>
              </a:rPr>
              <a:t>bổ</a:t>
            </a:r>
            <a:r>
              <a:rPr lang="en-US" sz="4000" dirty="0">
                <a:solidFill>
                  <a:schemeClr val="bg1"/>
                </a:solidFill>
                <a:latin typeface="Calibri (Body)"/>
              </a:rPr>
              <a:t> </a:t>
            </a:r>
            <a:r>
              <a:rPr lang="en-US" sz="4000" dirty="0" err="1">
                <a:solidFill>
                  <a:schemeClr val="bg1"/>
                </a:solidFill>
                <a:latin typeface="Calibri (Body)"/>
              </a:rPr>
              <a:t>trợ</a:t>
            </a:r>
            <a:r>
              <a:rPr lang="en-US" sz="4000" dirty="0">
                <a:solidFill>
                  <a:schemeClr val="bg1"/>
                </a:solidFill>
                <a:latin typeface="Calibri (Body)"/>
              </a:rPr>
              <a:t> </a:t>
            </a:r>
            <a:r>
              <a:rPr lang="en-US" sz="4000" dirty="0" err="1">
                <a:solidFill>
                  <a:schemeClr val="bg1"/>
                </a:solidFill>
                <a:latin typeface="Calibri (Body)"/>
              </a:rPr>
              <a:t>tư</a:t>
            </a:r>
            <a:r>
              <a:rPr lang="en-US" sz="4000" dirty="0">
                <a:solidFill>
                  <a:schemeClr val="bg1"/>
                </a:solidFill>
                <a:latin typeface="Calibri (Body)"/>
              </a:rPr>
              <a:t> </a:t>
            </a:r>
            <a:r>
              <a:rPr lang="en-US" sz="4000" dirty="0" err="1">
                <a:solidFill>
                  <a:schemeClr val="bg1"/>
                </a:solidFill>
                <a:latin typeface="Calibri (Body)"/>
              </a:rPr>
              <a:t>pháp</a:t>
            </a:r>
            <a:r>
              <a:rPr lang="en-US" sz="4000" dirty="0">
                <a:solidFill>
                  <a:schemeClr val="bg1"/>
                </a:solidFill>
                <a:latin typeface="Calibri (Body)"/>
              </a:rPr>
              <a:t>. </a:t>
            </a:r>
          </a:p>
          <a:p>
            <a:pPr marL="0" indent="0">
              <a:buNone/>
            </a:pPr>
            <a:r>
              <a:rPr lang="en-US" sz="3600" dirty="0">
                <a:solidFill>
                  <a:schemeClr val="bg1"/>
                </a:solidFill>
              </a:rPr>
              <a:t>.</a:t>
            </a:r>
          </a:p>
          <a:p>
            <a:pPr marL="0" indent="0">
              <a:buNone/>
            </a:pPr>
            <a:endParaRPr lang="en-US" sz="4000" dirty="0">
              <a:solidFill>
                <a:schemeClr val="bg1"/>
              </a:solidFill>
            </a:endParaRPr>
          </a:p>
        </p:txBody>
      </p:sp>
    </p:spTree>
    <p:extLst>
      <p:ext uri="{BB962C8B-B14F-4D97-AF65-F5344CB8AC3E}">
        <p14:creationId xmlns:p14="http://schemas.microsoft.com/office/powerpoint/2010/main" val="4105182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7892</Words>
  <Application>Microsoft Office PowerPoint</Application>
  <PresentationFormat>Custom</PresentationFormat>
  <Paragraphs>281</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Arial (Body)</vt:lpstr>
      <vt:lpstr>Calibri (Body)</vt:lpstr>
      <vt:lpstr>Office Theme</vt:lpstr>
      <vt:lpstr>PowerPoint Presentation</vt:lpstr>
      <vt:lpstr>PowerPoint Presentation</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 KHÁI QUÁT VỀ QUYỀN TƯ PHÁP, LĨNH VỰC TƯ PHÁP VÀ HOẠT ĐỘNG TƯ PHÁP </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II. HỘI ĐỒNG NHÂN DÂN GIÁM SÁT LĨNH VỰC TƯ PHÁP</vt:lpstr>
      <vt:lpstr>Trên đây là chuyên đề “kỹ năng quyết định và giám sát của Hội đồng nhân dân trong lĩnh vực tư pháp”.  Xin trân trọng giới thiệu để đại biểu nghiên cứu, tham khảo.  Xin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vao admin di o day cha co gi</dc:creator>
  <cp:lastModifiedBy>admin</cp:lastModifiedBy>
  <cp:revision>22</cp:revision>
  <dcterms:created xsi:type="dcterms:W3CDTF">2006-08-16T00:00:00Z</dcterms:created>
  <dcterms:modified xsi:type="dcterms:W3CDTF">2024-04-03T00:22:10Z</dcterms:modified>
  <dc:identifier>DAFxIPiZmc0</dc:identifier>
</cp:coreProperties>
</file>